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2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Lst>
  <p:sldSz cx="9144000" cy="5143500" type="screen16x9"/>
  <p:notesSz cx="6858000" cy="9144000"/>
  <p:embeddedFontLst>
    <p:embeddedFont>
      <p:font typeface="Arvo" panose="020B0604020202020204" charset="0"/>
      <p:regular r:id="rId29"/>
      <p:bold r:id="rId30"/>
      <p:italic r:id="rId31"/>
      <p:boldItalic r:id="rId32"/>
    </p:embeddedFont>
    <p:embeddedFont>
      <p:font typeface="Exo 2" panose="020B0604020202020204" charset="0"/>
      <p:regular r:id="rId33"/>
      <p:bold r:id="rId34"/>
      <p:italic r:id="rId35"/>
      <p:boldItalic r:id="rId36"/>
    </p:embeddedFont>
    <p:embeddedFont>
      <p:font typeface="Fira Sans Extra Condensed Medium" panose="020B0604020202020204" charset="0"/>
      <p:regular r:id="rId37"/>
      <p:bold r:id="rId38"/>
      <p:italic r:id="rId39"/>
      <p:boldItalic r:id="rId40"/>
    </p:embeddedFont>
    <p:embeddedFont>
      <p:font typeface="Roboto Condensed" panose="020B0604020202020204" charset="0"/>
      <p:regular r:id="rId41"/>
      <p:bold r:id="rId42"/>
      <p:italic r:id="rId43"/>
      <p:boldItalic r:id="rId44"/>
    </p:embeddedFont>
    <p:embeddedFont>
      <p:font typeface="Roboto Condensed Light" panose="020B0604020202020204" charset="0"/>
      <p:regular r:id="rId45"/>
      <p:bold r:id="rId46"/>
      <p:italic r:id="rId47"/>
      <p:boldItalic r:id="rId48"/>
    </p:embeddedFont>
    <p:embeddedFont>
      <p:font typeface="Squada One" panose="020B0604020202020204" charset="0"/>
      <p:regular r:id="rId4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754"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1.fntdata"/><Relationship Id="rId21" Type="http://schemas.openxmlformats.org/officeDocument/2006/relationships/slide" Target="slides/slide20.xml"/><Relationship Id="rId34" Type="http://schemas.openxmlformats.org/officeDocument/2006/relationships/font" Target="fonts/font6.fntdata"/><Relationship Id="rId42" Type="http://schemas.openxmlformats.org/officeDocument/2006/relationships/font" Target="fonts/font14.fntdata"/><Relationship Id="rId47" Type="http://schemas.openxmlformats.org/officeDocument/2006/relationships/font" Target="fonts/font19.fntdata"/><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45" Type="http://schemas.openxmlformats.org/officeDocument/2006/relationships/font" Target="fonts/font17.fntdata"/><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4" Type="http://schemas.openxmlformats.org/officeDocument/2006/relationships/font" Target="fonts/font16.fntdata"/><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font" Target="fonts/font15.fntdata"/><Relationship Id="rId48" Type="http://schemas.openxmlformats.org/officeDocument/2006/relationships/font" Target="fonts/font20.fntdata"/><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 Id="rId46" Type="http://schemas.openxmlformats.org/officeDocument/2006/relationships/font" Target="fonts/font18.fntdata"/><Relationship Id="rId20" Type="http://schemas.openxmlformats.org/officeDocument/2006/relationships/slide" Target="slides/slide19.xml"/><Relationship Id="rId41"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49" Type="http://schemas.openxmlformats.org/officeDocument/2006/relationships/font" Target="fonts/font21.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gif>
</file>

<file path=ppt/media/image31.png>
</file>

<file path=ppt/media/image32.png>
</file>

<file path=ppt/media/image33.png>
</file>

<file path=ppt/media/image34.gif>
</file>

<file path=ppt/media/image35.png>
</file>

<file path=ppt/media/image36.png>
</file>

<file path=ppt/media/image37.png>
</file>

<file path=ppt/media/image38.gif>
</file>

<file path=ppt/media/image39.png>
</file>

<file path=ppt/media/image4.png>
</file>

<file path=ppt/media/image40.gif>
</file>

<file path=ppt/media/image41.png>
</file>

<file path=ppt/media/image42.gif>
</file>

<file path=ppt/media/image4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58d3b44f08_1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58d3b44f08_1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58d3b44f08_0_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58d3b44f08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41abfbaf28_3_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41abfbaf28_3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419515fe0b_0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419515fe0b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58d3b44f08_1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58d3b44f08_1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419515fe0b_0_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419515fe0b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58d3b44f08_0_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58d3b44f08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58d3b44f08_0_1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58d3b44f08_0_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g340422e078_0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4" name="Google Shape;264;g340422e078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58d3b44f08_0_1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58d3b44f08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41abfbaf28_3_1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41abfbaf28_3_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58d3b44f08_0_1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58d3b44f08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58d3b44f08_0_1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g58d3b44f08_0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419515fe0b_0_1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 name="Google Shape;291;g419515fe0b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419515fe0b_0_2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 name="Google Shape;298;g419515fe0b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340422e078_0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340422e078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g58c66ba33b_0_9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 name="Google Shape;312;g58c66ba33b_0_9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5465e7bc0b_1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5465e7bc0b_1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465e7bc0b_1_1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5465e7bc0b_1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41abfbaf28_3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41abfbaf28_3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58d3b44f08_0_1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58d3b44f08_0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b89697f2a7_0_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b89697f2a7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340422e078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340422e078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58d3b44f08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58d3b44f0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58d3b44f08_1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58d3b44f08_1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17.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slide">
  <p:cSld name="CUSTOM_7">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135981" y="1393699"/>
            <a:ext cx="6886800" cy="1782300"/>
          </a:xfrm>
          <a:prstGeom prst="rect">
            <a:avLst/>
          </a:prstGeom>
        </p:spPr>
        <p:txBody>
          <a:bodyPr spcFirstLastPara="1" wrap="square" lIns="91425" tIns="91425" rIns="91425" bIns="91425" anchor="b" anchorCtr="0">
            <a:noAutofit/>
          </a:bodyPr>
          <a:lstStyle>
            <a:lvl1pPr lvl="0" algn="r" rtl="0">
              <a:spcBef>
                <a:spcPts val="0"/>
              </a:spcBef>
              <a:spcAft>
                <a:spcPts val="0"/>
              </a:spcAft>
              <a:buSzPts val="6000"/>
              <a:buNone/>
              <a:defRPr sz="48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3670681" y="2933522"/>
            <a:ext cx="4352100" cy="7170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1200"/>
              <a:buNone/>
              <a:defRPr/>
            </a:lvl1pPr>
            <a:lvl2pPr lvl="1" algn="r" rtl="0">
              <a:lnSpc>
                <a:spcPct val="100000"/>
              </a:lnSpc>
              <a:spcBef>
                <a:spcPts val="0"/>
              </a:spcBef>
              <a:spcAft>
                <a:spcPts val="0"/>
              </a:spcAft>
              <a:buSzPts val="2800"/>
              <a:buNone/>
              <a:defRPr sz="2800"/>
            </a:lvl2pPr>
            <a:lvl3pPr lvl="2" algn="r" rtl="0">
              <a:lnSpc>
                <a:spcPct val="100000"/>
              </a:lnSpc>
              <a:spcBef>
                <a:spcPts val="0"/>
              </a:spcBef>
              <a:spcAft>
                <a:spcPts val="0"/>
              </a:spcAft>
              <a:buSzPts val="2800"/>
              <a:buNone/>
              <a:defRPr sz="2800"/>
            </a:lvl3pPr>
            <a:lvl4pPr lvl="3" algn="r" rtl="0">
              <a:lnSpc>
                <a:spcPct val="100000"/>
              </a:lnSpc>
              <a:spcBef>
                <a:spcPts val="0"/>
              </a:spcBef>
              <a:spcAft>
                <a:spcPts val="0"/>
              </a:spcAft>
              <a:buSzPts val="2800"/>
              <a:buNone/>
              <a:defRPr sz="2800"/>
            </a:lvl4pPr>
            <a:lvl5pPr lvl="4" algn="r" rtl="0">
              <a:lnSpc>
                <a:spcPct val="100000"/>
              </a:lnSpc>
              <a:spcBef>
                <a:spcPts val="0"/>
              </a:spcBef>
              <a:spcAft>
                <a:spcPts val="0"/>
              </a:spcAft>
              <a:buSzPts val="2800"/>
              <a:buNone/>
              <a:defRPr sz="2800"/>
            </a:lvl5pPr>
            <a:lvl6pPr lvl="5" algn="r" rtl="0">
              <a:lnSpc>
                <a:spcPct val="100000"/>
              </a:lnSpc>
              <a:spcBef>
                <a:spcPts val="0"/>
              </a:spcBef>
              <a:spcAft>
                <a:spcPts val="0"/>
              </a:spcAft>
              <a:buSzPts val="2800"/>
              <a:buNone/>
              <a:defRPr sz="2800"/>
            </a:lvl6pPr>
            <a:lvl7pPr lvl="6" algn="r" rtl="0">
              <a:lnSpc>
                <a:spcPct val="100000"/>
              </a:lnSpc>
              <a:spcBef>
                <a:spcPts val="0"/>
              </a:spcBef>
              <a:spcAft>
                <a:spcPts val="0"/>
              </a:spcAft>
              <a:buSzPts val="2800"/>
              <a:buNone/>
              <a:defRPr sz="2800"/>
            </a:lvl7pPr>
            <a:lvl8pPr lvl="7" algn="r" rtl="0">
              <a:lnSpc>
                <a:spcPct val="100000"/>
              </a:lnSpc>
              <a:spcBef>
                <a:spcPts val="0"/>
              </a:spcBef>
              <a:spcAft>
                <a:spcPts val="0"/>
              </a:spcAft>
              <a:buSzPts val="2800"/>
              <a:buNone/>
              <a:defRPr sz="2800"/>
            </a:lvl8pPr>
            <a:lvl9pPr lvl="8" algn="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3">
  <p:cSld name="CUSTOM_22">
    <p:bg>
      <p:bgPr>
        <a:blipFill>
          <a:blip r:embed="rId2">
            <a:alphaModFix/>
          </a:blip>
          <a:stretch>
            <a:fillRect/>
          </a:stretch>
        </a:blipFill>
        <a:effectLst/>
      </p:bgPr>
    </p:bg>
    <p:spTree>
      <p:nvGrpSpPr>
        <p:cNvPr id="1" name="Shape 64"/>
        <p:cNvGrpSpPr/>
        <p:nvPr/>
      </p:nvGrpSpPr>
      <p:grpSpPr>
        <a:xfrm>
          <a:off x="0" y="0"/>
          <a:ext cx="0" cy="0"/>
          <a:chOff x="0" y="0"/>
          <a:chExt cx="0" cy="0"/>
        </a:xfrm>
      </p:grpSpPr>
      <p:sp>
        <p:nvSpPr>
          <p:cNvPr id="65" name="Google Shape;65;p11"/>
          <p:cNvSpPr txBox="1">
            <a:spLocks noGrp="1"/>
          </p:cNvSpPr>
          <p:nvPr>
            <p:ph type="ctrTitle"/>
          </p:nvPr>
        </p:nvSpPr>
        <p:spPr>
          <a:xfrm flipH="1">
            <a:off x="2754543" y="1347038"/>
            <a:ext cx="5195700" cy="19212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3600"/>
              <a:buNone/>
              <a:defRPr sz="3600"/>
            </a:lvl1pPr>
            <a:lvl2pPr lvl="1" algn="r" rtl="0">
              <a:spcBef>
                <a:spcPts val="0"/>
              </a:spcBef>
              <a:spcAft>
                <a:spcPts val="0"/>
              </a:spcAft>
              <a:buClr>
                <a:schemeClr val="lt1"/>
              </a:buClr>
              <a:buSzPts val="6500"/>
              <a:buNone/>
              <a:defRPr sz="6500">
                <a:solidFill>
                  <a:schemeClr val="lt1"/>
                </a:solidFill>
              </a:defRPr>
            </a:lvl2pPr>
            <a:lvl3pPr lvl="2" algn="r" rtl="0">
              <a:spcBef>
                <a:spcPts val="0"/>
              </a:spcBef>
              <a:spcAft>
                <a:spcPts val="0"/>
              </a:spcAft>
              <a:buClr>
                <a:schemeClr val="lt1"/>
              </a:buClr>
              <a:buSzPts val="6500"/>
              <a:buNone/>
              <a:defRPr sz="6500">
                <a:solidFill>
                  <a:schemeClr val="lt1"/>
                </a:solidFill>
              </a:defRPr>
            </a:lvl3pPr>
            <a:lvl4pPr lvl="3" algn="r" rtl="0">
              <a:spcBef>
                <a:spcPts val="0"/>
              </a:spcBef>
              <a:spcAft>
                <a:spcPts val="0"/>
              </a:spcAft>
              <a:buClr>
                <a:schemeClr val="lt1"/>
              </a:buClr>
              <a:buSzPts val="6500"/>
              <a:buNone/>
              <a:defRPr sz="6500">
                <a:solidFill>
                  <a:schemeClr val="lt1"/>
                </a:solidFill>
              </a:defRPr>
            </a:lvl4pPr>
            <a:lvl5pPr lvl="4" algn="r" rtl="0">
              <a:spcBef>
                <a:spcPts val="0"/>
              </a:spcBef>
              <a:spcAft>
                <a:spcPts val="0"/>
              </a:spcAft>
              <a:buClr>
                <a:schemeClr val="lt1"/>
              </a:buClr>
              <a:buSzPts val="6500"/>
              <a:buNone/>
              <a:defRPr sz="6500">
                <a:solidFill>
                  <a:schemeClr val="lt1"/>
                </a:solidFill>
              </a:defRPr>
            </a:lvl5pPr>
            <a:lvl6pPr lvl="5" algn="r" rtl="0">
              <a:spcBef>
                <a:spcPts val="0"/>
              </a:spcBef>
              <a:spcAft>
                <a:spcPts val="0"/>
              </a:spcAft>
              <a:buClr>
                <a:schemeClr val="lt1"/>
              </a:buClr>
              <a:buSzPts val="6500"/>
              <a:buNone/>
              <a:defRPr sz="6500">
                <a:solidFill>
                  <a:schemeClr val="lt1"/>
                </a:solidFill>
              </a:defRPr>
            </a:lvl6pPr>
            <a:lvl7pPr lvl="6" algn="r" rtl="0">
              <a:spcBef>
                <a:spcPts val="0"/>
              </a:spcBef>
              <a:spcAft>
                <a:spcPts val="0"/>
              </a:spcAft>
              <a:buClr>
                <a:schemeClr val="lt1"/>
              </a:buClr>
              <a:buSzPts val="6500"/>
              <a:buNone/>
              <a:defRPr sz="6500">
                <a:solidFill>
                  <a:schemeClr val="lt1"/>
                </a:solidFill>
              </a:defRPr>
            </a:lvl7pPr>
            <a:lvl8pPr lvl="7" algn="r" rtl="0">
              <a:spcBef>
                <a:spcPts val="0"/>
              </a:spcBef>
              <a:spcAft>
                <a:spcPts val="0"/>
              </a:spcAft>
              <a:buClr>
                <a:schemeClr val="lt1"/>
              </a:buClr>
              <a:buSzPts val="6500"/>
              <a:buNone/>
              <a:defRPr sz="6500">
                <a:solidFill>
                  <a:schemeClr val="lt1"/>
                </a:solidFill>
              </a:defRPr>
            </a:lvl8pPr>
            <a:lvl9pPr lvl="8" algn="r" rtl="0">
              <a:spcBef>
                <a:spcPts val="0"/>
              </a:spcBef>
              <a:spcAft>
                <a:spcPts val="0"/>
              </a:spcAft>
              <a:buClr>
                <a:schemeClr val="lt1"/>
              </a:buClr>
              <a:buSzPts val="6500"/>
              <a:buNone/>
              <a:defRPr sz="6500">
                <a:solidFill>
                  <a:schemeClr val="lt1"/>
                </a:solidFill>
              </a:defRPr>
            </a:lvl9pPr>
          </a:lstStyle>
          <a:p>
            <a:endParaRPr/>
          </a:p>
        </p:txBody>
      </p:sp>
      <p:sp>
        <p:nvSpPr>
          <p:cNvPr id="66" name="Google Shape;66;p11"/>
          <p:cNvSpPr txBox="1">
            <a:spLocks noGrp="1"/>
          </p:cNvSpPr>
          <p:nvPr>
            <p:ph type="title" idx="2" hasCustomPrompt="1"/>
          </p:nvPr>
        </p:nvSpPr>
        <p:spPr>
          <a:xfrm flipH="1">
            <a:off x="4970943" y="1035213"/>
            <a:ext cx="2979300" cy="7545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9600"/>
              <a:buNone/>
              <a:defRPr sz="9600"/>
            </a:lvl1pPr>
            <a:lvl2pPr lvl="1"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67" name="Google Shape;67;p11"/>
          <p:cNvSpPr txBox="1">
            <a:spLocks noGrp="1"/>
          </p:cNvSpPr>
          <p:nvPr>
            <p:ph type="subTitle" idx="1"/>
          </p:nvPr>
        </p:nvSpPr>
        <p:spPr>
          <a:xfrm>
            <a:off x="3725343" y="2742989"/>
            <a:ext cx="4224900" cy="536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sz="1100"/>
            </a:lvl1pPr>
            <a:lvl2pPr lvl="1" algn="r" rtl="0">
              <a:lnSpc>
                <a:spcPct val="100000"/>
              </a:lnSpc>
              <a:spcBef>
                <a:spcPts val="0"/>
              </a:spcBef>
              <a:spcAft>
                <a:spcPts val="0"/>
              </a:spcAft>
              <a:buSzPts val="1200"/>
              <a:buNone/>
              <a:defRPr/>
            </a:lvl2pPr>
            <a:lvl3pPr lvl="2" algn="r" rtl="0">
              <a:lnSpc>
                <a:spcPct val="100000"/>
              </a:lnSpc>
              <a:spcBef>
                <a:spcPts val="0"/>
              </a:spcBef>
              <a:spcAft>
                <a:spcPts val="0"/>
              </a:spcAft>
              <a:buSzPts val="1200"/>
              <a:buNone/>
              <a:defRPr/>
            </a:lvl3pPr>
            <a:lvl4pPr lvl="3" algn="r" rtl="0">
              <a:lnSpc>
                <a:spcPct val="100000"/>
              </a:lnSpc>
              <a:spcBef>
                <a:spcPts val="0"/>
              </a:spcBef>
              <a:spcAft>
                <a:spcPts val="0"/>
              </a:spcAft>
              <a:buSzPts val="1200"/>
              <a:buNone/>
              <a:defRPr/>
            </a:lvl4pPr>
            <a:lvl5pPr lvl="4" algn="r" rtl="0">
              <a:lnSpc>
                <a:spcPct val="100000"/>
              </a:lnSpc>
              <a:spcBef>
                <a:spcPts val="0"/>
              </a:spcBef>
              <a:spcAft>
                <a:spcPts val="0"/>
              </a:spcAft>
              <a:buSzPts val="1200"/>
              <a:buNone/>
              <a:defRPr/>
            </a:lvl5pPr>
            <a:lvl6pPr lvl="5" algn="r" rtl="0">
              <a:lnSpc>
                <a:spcPct val="100000"/>
              </a:lnSpc>
              <a:spcBef>
                <a:spcPts val="0"/>
              </a:spcBef>
              <a:spcAft>
                <a:spcPts val="0"/>
              </a:spcAft>
              <a:buSzPts val="1200"/>
              <a:buNone/>
              <a:defRPr/>
            </a:lvl6pPr>
            <a:lvl7pPr lvl="6" algn="r" rtl="0">
              <a:lnSpc>
                <a:spcPct val="100000"/>
              </a:lnSpc>
              <a:spcBef>
                <a:spcPts val="0"/>
              </a:spcBef>
              <a:spcAft>
                <a:spcPts val="0"/>
              </a:spcAft>
              <a:buSzPts val="1200"/>
              <a:buNone/>
              <a:defRPr/>
            </a:lvl7pPr>
            <a:lvl8pPr lvl="7" algn="r" rtl="0">
              <a:lnSpc>
                <a:spcPct val="100000"/>
              </a:lnSpc>
              <a:spcBef>
                <a:spcPts val="0"/>
              </a:spcBef>
              <a:spcAft>
                <a:spcPts val="0"/>
              </a:spcAft>
              <a:buSzPts val="1200"/>
              <a:buNone/>
              <a:defRPr/>
            </a:lvl8pPr>
            <a:lvl9pPr lvl="8" algn="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ix Columns">
  <p:cSld name="CUSTOM_25">
    <p:bg>
      <p:bgPr>
        <a:blipFill>
          <a:blip r:embed="rId2">
            <a:alphaModFix/>
          </a:blip>
          <a:stretch>
            <a:fillRect/>
          </a:stretch>
        </a:blipFill>
        <a:effectLst/>
      </p:bgPr>
    </p:bg>
    <p:spTree>
      <p:nvGrpSpPr>
        <p:cNvPr id="1" name="Shape 68"/>
        <p:cNvGrpSpPr/>
        <p:nvPr/>
      </p:nvGrpSpPr>
      <p:grpSpPr>
        <a:xfrm>
          <a:off x="0" y="0"/>
          <a:ext cx="0" cy="0"/>
          <a:chOff x="0" y="0"/>
          <a:chExt cx="0" cy="0"/>
        </a:xfrm>
      </p:grpSpPr>
      <p:sp>
        <p:nvSpPr>
          <p:cNvPr id="69" name="Google Shape;69;p12"/>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70" name="Google Shape;70;p12"/>
          <p:cNvSpPr txBox="1">
            <a:spLocks noGrp="1"/>
          </p:cNvSpPr>
          <p:nvPr>
            <p:ph type="ctrTitle" idx="2"/>
          </p:nvPr>
        </p:nvSpPr>
        <p:spPr>
          <a:xfrm>
            <a:off x="464478" y="1806500"/>
            <a:ext cx="1780500" cy="42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rtl="0">
              <a:spcBef>
                <a:spcPts val="0"/>
              </a:spcBef>
              <a:spcAft>
                <a:spcPts val="0"/>
              </a:spcAft>
              <a:buClr>
                <a:schemeClr val="accent6"/>
              </a:buClr>
              <a:buSzPts val="1400"/>
              <a:buNone/>
              <a:defRPr sz="1400">
                <a:solidFill>
                  <a:schemeClr val="accent6"/>
                </a:solidFill>
              </a:defRPr>
            </a:lvl2pPr>
            <a:lvl3pPr lvl="2" rtl="0">
              <a:spcBef>
                <a:spcPts val="0"/>
              </a:spcBef>
              <a:spcAft>
                <a:spcPts val="0"/>
              </a:spcAft>
              <a:buClr>
                <a:schemeClr val="accent6"/>
              </a:buClr>
              <a:buSzPts val="1400"/>
              <a:buNone/>
              <a:defRPr sz="1400">
                <a:solidFill>
                  <a:schemeClr val="accent6"/>
                </a:solidFill>
              </a:defRPr>
            </a:lvl3pPr>
            <a:lvl4pPr lvl="3" rtl="0">
              <a:spcBef>
                <a:spcPts val="0"/>
              </a:spcBef>
              <a:spcAft>
                <a:spcPts val="0"/>
              </a:spcAft>
              <a:buClr>
                <a:schemeClr val="accent6"/>
              </a:buClr>
              <a:buSzPts val="1400"/>
              <a:buNone/>
              <a:defRPr sz="1400">
                <a:solidFill>
                  <a:schemeClr val="accent6"/>
                </a:solidFill>
              </a:defRPr>
            </a:lvl4pPr>
            <a:lvl5pPr lvl="4" rtl="0">
              <a:spcBef>
                <a:spcPts val="0"/>
              </a:spcBef>
              <a:spcAft>
                <a:spcPts val="0"/>
              </a:spcAft>
              <a:buClr>
                <a:schemeClr val="accent6"/>
              </a:buClr>
              <a:buSzPts val="1400"/>
              <a:buNone/>
              <a:defRPr sz="1400">
                <a:solidFill>
                  <a:schemeClr val="accent6"/>
                </a:solidFill>
              </a:defRPr>
            </a:lvl5pPr>
            <a:lvl6pPr lvl="5" rtl="0">
              <a:spcBef>
                <a:spcPts val="0"/>
              </a:spcBef>
              <a:spcAft>
                <a:spcPts val="0"/>
              </a:spcAft>
              <a:buClr>
                <a:schemeClr val="accent6"/>
              </a:buClr>
              <a:buSzPts val="1400"/>
              <a:buNone/>
              <a:defRPr sz="1400">
                <a:solidFill>
                  <a:schemeClr val="accent6"/>
                </a:solidFill>
              </a:defRPr>
            </a:lvl6pPr>
            <a:lvl7pPr lvl="6" rtl="0">
              <a:spcBef>
                <a:spcPts val="0"/>
              </a:spcBef>
              <a:spcAft>
                <a:spcPts val="0"/>
              </a:spcAft>
              <a:buClr>
                <a:schemeClr val="accent6"/>
              </a:buClr>
              <a:buSzPts val="1400"/>
              <a:buNone/>
              <a:defRPr sz="1400">
                <a:solidFill>
                  <a:schemeClr val="accent6"/>
                </a:solidFill>
              </a:defRPr>
            </a:lvl7pPr>
            <a:lvl8pPr lvl="7" rtl="0">
              <a:spcBef>
                <a:spcPts val="0"/>
              </a:spcBef>
              <a:spcAft>
                <a:spcPts val="0"/>
              </a:spcAft>
              <a:buClr>
                <a:schemeClr val="accent6"/>
              </a:buClr>
              <a:buSzPts val="1400"/>
              <a:buNone/>
              <a:defRPr sz="1400">
                <a:solidFill>
                  <a:schemeClr val="accent6"/>
                </a:solidFill>
              </a:defRPr>
            </a:lvl8pPr>
            <a:lvl9pPr lvl="8" rtl="0">
              <a:spcBef>
                <a:spcPts val="0"/>
              </a:spcBef>
              <a:spcAft>
                <a:spcPts val="0"/>
              </a:spcAft>
              <a:buClr>
                <a:schemeClr val="accent6"/>
              </a:buClr>
              <a:buSzPts val="1400"/>
              <a:buNone/>
              <a:defRPr sz="1400">
                <a:solidFill>
                  <a:schemeClr val="accent6"/>
                </a:solidFill>
              </a:defRPr>
            </a:lvl9pPr>
          </a:lstStyle>
          <a:p>
            <a:endParaRPr/>
          </a:p>
        </p:txBody>
      </p:sp>
      <p:sp>
        <p:nvSpPr>
          <p:cNvPr id="71" name="Google Shape;71;p12"/>
          <p:cNvSpPr txBox="1">
            <a:spLocks noGrp="1"/>
          </p:cNvSpPr>
          <p:nvPr>
            <p:ph type="subTitle" idx="1"/>
          </p:nvPr>
        </p:nvSpPr>
        <p:spPr>
          <a:xfrm>
            <a:off x="616128" y="2100749"/>
            <a:ext cx="1477200" cy="100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9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72" name="Google Shape;72;p12"/>
          <p:cNvSpPr txBox="1">
            <a:spLocks noGrp="1"/>
          </p:cNvSpPr>
          <p:nvPr>
            <p:ph type="ctrTitle" idx="3"/>
          </p:nvPr>
        </p:nvSpPr>
        <p:spPr>
          <a:xfrm>
            <a:off x="2077426" y="1806500"/>
            <a:ext cx="1780500" cy="42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rtl="0">
              <a:spcBef>
                <a:spcPts val="0"/>
              </a:spcBef>
              <a:spcAft>
                <a:spcPts val="0"/>
              </a:spcAft>
              <a:buClr>
                <a:schemeClr val="accent6"/>
              </a:buClr>
              <a:buSzPts val="1400"/>
              <a:buNone/>
              <a:defRPr sz="1400">
                <a:solidFill>
                  <a:schemeClr val="accent6"/>
                </a:solidFill>
              </a:defRPr>
            </a:lvl2pPr>
            <a:lvl3pPr lvl="2" rtl="0">
              <a:spcBef>
                <a:spcPts val="0"/>
              </a:spcBef>
              <a:spcAft>
                <a:spcPts val="0"/>
              </a:spcAft>
              <a:buClr>
                <a:schemeClr val="accent6"/>
              </a:buClr>
              <a:buSzPts val="1400"/>
              <a:buNone/>
              <a:defRPr sz="1400">
                <a:solidFill>
                  <a:schemeClr val="accent6"/>
                </a:solidFill>
              </a:defRPr>
            </a:lvl3pPr>
            <a:lvl4pPr lvl="3" rtl="0">
              <a:spcBef>
                <a:spcPts val="0"/>
              </a:spcBef>
              <a:spcAft>
                <a:spcPts val="0"/>
              </a:spcAft>
              <a:buClr>
                <a:schemeClr val="accent6"/>
              </a:buClr>
              <a:buSzPts val="1400"/>
              <a:buNone/>
              <a:defRPr sz="1400">
                <a:solidFill>
                  <a:schemeClr val="accent6"/>
                </a:solidFill>
              </a:defRPr>
            </a:lvl4pPr>
            <a:lvl5pPr lvl="4" rtl="0">
              <a:spcBef>
                <a:spcPts val="0"/>
              </a:spcBef>
              <a:spcAft>
                <a:spcPts val="0"/>
              </a:spcAft>
              <a:buClr>
                <a:schemeClr val="accent6"/>
              </a:buClr>
              <a:buSzPts val="1400"/>
              <a:buNone/>
              <a:defRPr sz="1400">
                <a:solidFill>
                  <a:schemeClr val="accent6"/>
                </a:solidFill>
              </a:defRPr>
            </a:lvl5pPr>
            <a:lvl6pPr lvl="5" rtl="0">
              <a:spcBef>
                <a:spcPts val="0"/>
              </a:spcBef>
              <a:spcAft>
                <a:spcPts val="0"/>
              </a:spcAft>
              <a:buClr>
                <a:schemeClr val="accent6"/>
              </a:buClr>
              <a:buSzPts val="1400"/>
              <a:buNone/>
              <a:defRPr sz="1400">
                <a:solidFill>
                  <a:schemeClr val="accent6"/>
                </a:solidFill>
              </a:defRPr>
            </a:lvl6pPr>
            <a:lvl7pPr lvl="6" rtl="0">
              <a:spcBef>
                <a:spcPts val="0"/>
              </a:spcBef>
              <a:spcAft>
                <a:spcPts val="0"/>
              </a:spcAft>
              <a:buClr>
                <a:schemeClr val="accent6"/>
              </a:buClr>
              <a:buSzPts val="1400"/>
              <a:buNone/>
              <a:defRPr sz="1400">
                <a:solidFill>
                  <a:schemeClr val="accent6"/>
                </a:solidFill>
              </a:defRPr>
            </a:lvl7pPr>
            <a:lvl8pPr lvl="7" rtl="0">
              <a:spcBef>
                <a:spcPts val="0"/>
              </a:spcBef>
              <a:spcAft>
                <a:spcPts val="0"/>
              </a:spcAft>
              <a:buClr>
                <a:schemeClr val="accent6"/>
              </a:buClr>
              <a:buSzPts val="1400"/>
              <a:buNone/>
              <a:defRPr sz="1400">
                <a:solidFill>
                  <a:schemeClr val="accent6"/>
                </a:solidFill>
              </a:defRPr>
            </a:lvl8pPr>
            <a:lvl9pPr lvl="8" rtl="0">
              <a:spcBef>
                <a:spcPts val="0"/>
              </a:spcBef>
              <a:spcAft>
                <a:spcPts val="0"/>
              </a:spcAft>
              <a:buClr>
                <a:schemeClr val="accent6"/>
              </a:buClr>
              <a:buSzPts val="1400"/>
              <a:buNone/>
              <a:defRPr sz="1400">
                <a:solidFill>
                  <a:schemeClr val="accent6"/>
                </a:solidFill>
              </a:defRPr>
            </a:lvl9pPr>
          </a:lstStyle>
          <a:p>
            <a:endParaRPr/>
          </a:p>
        </p:txBody>
      </p:sp>
      <p:sp>
        <p:nvSpPr>
          <p:cNvPr id="73" name="Google Shape;73;p12"/>
          <p:cNvSpPr txBox="1">
            <a:spLocks noGrp="1"/>
          </p:cNvSpPr>
          <p:nvPr>
            <p:ph type="subTitle" idx="4"/>
          </p:nvPr>
        </p:nvSpPr>
        <p:spPr>
          <a:xfrm>
            <a:off x="2229076" y="2100749"/>
            <a:ext cx="1477200" cy="100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9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74" name="Google Shape;74;p12"/>
          <p:cNvSpPr txBox="1">
            <a:spLocks noGrp="1"/>
          </p:cNvSpPr>
          <p:nvPr>
            <p:ph type="ctrTitle" idx="5"/>
          </p:nvPr>
        </p:nvSpPr>
        <p:spPr>
          <a:xfrm>
            <a:off x="3690375" y="1806500"/>
            <a:ext cx="1780500" cy="42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rtl="0">
              <a:spcBef>
                <a:spcPts val="0"/>
              </a:spcBef>
              <a:spcAft>
                <a:spcPts val="0"/>
              </a:spcAft>
              <a:buClr>
                <a:schemeClr val="accent6"/>
              </a:buClr>
              <a:buSzPts val="1400"/>
              <a:buNone/>
              <a:defRPr sz="1400">
                <a:solidFill>
                  <a:schemeClr val="accent6"/>
                </a:solidFill>
              </a:defRPr>
            </a:lvl2pPr>
            <a:lvl3pPr lvl="2" rtl="0">
              <a:spcBef>
                <a:spcPts val="0"/>
              </a:spcBef>
              <a:spcAft>
                <a:spcPts val="0"/>
              </a:spcAft>
              <a:buClr>
                <a:schemeClr val="accent6"/>
              </a:buClr>
              <a:buSzPts val="1400"/>
              <a:buNone/>
              <a:defRPr sz="1400">
                <a:solidFill>
                  <a:schemeClr val="accent6"/>
                </a:solidFill>
              </a:defRPr>
            </a:lvl3pPr>
            <a:lvl4pPr lvl="3" rtl="0">
              <a:spcBef>
                <a:spcPts val="0"/>
              </a:spcBef>
              <a:spcAft>
                <a:spcPts val="0"/>
              </a:spcAft>
              <a:buClr>
                <a:schemeClr val="accent6"/>
              </a:buClr>
              <a:buSzPts val="1400"/>
              <a:buNone/>
              <a:defRPr sz="1400">
                <a:solidFill>
                  <a:schemeClr val="accent6"/>
                </a:solidFill>
              </a:defRPr>
            </a:lvl4pPr>
            <a:lvl5pPr lvl="4" rtl="0">
              <a:spcBef>
                <a:spcPts val="0"/>
              </a:spcBef>
              <a:spcAft>
                <a:spcPts val="0"/>
              </a:spcAft>
              <a:buClr>
                <a:schemeClr val="accent6"/>
              </a:buClr>
              <a:buSzPts val="1400"/>
              <a:buNone/>
              <a:defRPr sz="1400">
                <a:solidFill>
                  <a:schemeClr val="accent6"/>
                </a:solidFill>
              </a:defRPr>
            </a:lvl5pPr>
            <a:lvl6pPr lvl="5" rtl="0">
              <a:spcBef>
                <a:spcPts val="0"/>
              </a:spcBef>
              <a:spcAft>
                <a:spcPts val="0"/>
              </a:spcAft>
              <a:buClr>
                <a:schemeClr val="accent6"/>
              </a:buClr>
              <a:buSzPts val="1400"/>
              <a:buNone/>
              <a:defRPr sz="1400">
                <a:solidFill>
                  <a:schemeClr val="accent6"/>
                </a:solidFill>
              </a:defRPr>
            </a:lvl6pPr>
            <a:lvl7pPr lvl="6" rtl="0">
              <a:spcBef>
                <a:spcPts val="0"/>
              </a:spcBef>
              <a:spcAft>
                <a:spcPts val="0"/>
              </a:spcAft>
              <a:buClr>
                <a:schemeClr val="accent6"/>
              </a:buClr>
              <a:buSzPts val="1400"/>
              <a:buNone/>
              <a:defRPr sz="1400">
                <a:solidFill>
                  <a:schemeClr val="accent6"/>
                </a:solidFill>
              </a:defRPr>
            </a:lvl7pPr>
            <a:lvl8pPr lvl="7" rtl="0">
              <a:spcBef>
                <a:spcPts val="0"/>
              </a:spcBef>
              <a:spcAft>
                <a:spcPts val="0"/>
              </a:spcAft>
              <a:buClr>
                <a:schemeClr val="accent6"/>
              </a:buClr>
              <a:buSzPts val="1400"/>
              <a:buNone/>
              <a:defRPr sz="1400">
                <a:solidFill>
                  <a:schemeClr val="accent6"/>
                </a:solidFill>
              </a:defRPr>
            </a:lvl8pPr>
            <a:lvl9pPr lvl="8" rtl="0">
              <a:spcBef>
                <a:spcPts val="0"/>
              </a:spcBef>
              <a:spcAft>
                <a:spcPts val="0"/>
              </a:spcAft>
              <a:buClr>
                <a:schemeClr val="accent6"/>
              </a:buClr>
              <a:buSzPts val="1400"/>
              <a:buNone/>
              <a:defRPr sz="1400">
                <a:solidFill>
                  <a:schemeClr val="accent6"/>
                </a:solidFill>
              </a:defRPr>
            </a:lvl9pPr>
          </a:lstStyle>
          <a:p>
            <a:endParaRPr/>
          </a:p>
        </p:txBody>
      </p:sp>
      <p:sp>
        <p:nvSpPr>
          <p:cNvPr id="75" name="Google Shape;75;p12"/>
          <p:cNvSpPr txBox="1">
            <a:spLocks noGrp="1"/>
          </p:cNvSpPr>
          <p:nvPr>
            <p:ph type="subTitle" idx="6"/>
          </p:nvPr>
        </p:nvSpPr>
        <p:spPr>
          <a:xfrm>
            <a:off x="3842025" y="2100749"/>
            <a:ext cx="1477200" cy="100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9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76" name="Google Shape;76;p12"/>
          <p:cNvSpPr txBox="1">
            <a:spLocks noGrp="1"/>
          </p:cNvSpPr>
          <p:nvPr>
            <p:ph type="ctrTitle" idx="7"/>
          </p:nvPr>
        </p:nvSpPr>
        <p:spPr>
          <a:xfrm>
            <a:off x="3707117" y="3549862"/>
            <a:ext cx="1780500" cy="42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rtl="0">
              <a:spcBef>
                <a:spcPts val="0"/>
              </a:spcBef>
              <a:spcAft>
                <a:spcPts val="0"/>
              </a:spcAft>
              <a:buClr>
                <a:schemeClr val="accent6"/>
              </a:buClr>
              <a:buSzPts val="1400"/>
              <a:buNone/>
              <a:defRPr sz="1400">
                <a:solidFill>
                  <a:schemeClr val="accent6"/>
                </a:solidFill>
              </a:defRPr>
            </a:lvl2pPr>
            <a:lvl3pPr lvl="2" rtl="0">
              <a:spcBef>
                <a:spcPts val="0"/>
              </a:spcBef>
              <a:spcAft>
                <a:spcPts val="0"/>
              </a:spcAft>
              <a:buClr>
                <a:schemeClr val="accent6"/>
              </a:buClr>
              <a:buSzPts val="1400"/>
              <a:buNone/>
              <a:defRPr sz="1400">
                <a:solidFill>
                  <a:schemeClr val="accent6"/>
                </a:solidFill>
              </a:defRPr>
            </a:lvl3pPr>
            <a:lvl4pPr lvl="3" rtl="0">
              <a:spcBef>
                <a:spcPts val="0"/>
              </a:spcBef>
              <a:spcAft>
                <a:spcPts val="0"/>
              </a:spcAft>
              <a:buClr>
                <a:schemeClr val="accent6"/>
              </a:buClr>
              <a:buSzPts val="1400"/>
              <a:buNone/>
              <a:defRPr sz="1400">
                <a:solidFill>
                  <a:schemeClr val="accent6"/>
                </a:solidFill>
              </a:defRPr>
            </a:lvl4pPr>
            <a:lvl5pPr lvl="4" rtl="0">
              <a:spcBef>
                <a:spcPts val="0"/>
              </a:spcBef>
              <a:spcAft>
                <a:spcPts val="0"/>
              </a:spcAft>
              <a:buClr>
                <a:schemeClr val="accent6"/>
              </a:buClr>
              <a:buSzPts val="1400"/>
              <a:buNone/>
              <a:defRPr sz="1400">
                <a:solidFill>
                  <a:schemeClr val="accent6"/>
                </a:solidFill>
              </a:defRPr>
            </a:lvl5pPr>
            <a:lvl6pPr lvl="5" rtl="0">
              <a:spcBef>
                <a:spcPts val="0"/>
              </a:spcBef>
              <a:spcAft>
                <a:spcPts val="0"/>
              </a:spcAft>
              <a:buClr>
                <a:schemeClr val="accent6"/>
              </a:buClr>
              <a:buSzPts val="1400"/>
              <a:buNone/>
              <a:defRPr sz="1400">
                <a:solidFill>
                  <a:schemeClr val="accent6"/>
                </a:solidFill>
              </a:defRPr>
            </a:lvl6pPr>
            <a:lvl7pPr lvl="6" rtl="0">
              <a:spcBef>
                <a:spcPts val="0"/>
              </a:spcBef>
              <a:spcAft>
                <a:spcPts val="0"/>
              </a:spcAft>
              <a:buClr>
                <a:schemeClr val="accent6"/>
              </a:buClr>
              <a:buSzPts val="1400"/>
              <a:buNone/>
              <a:defRPr sz="1400">
                <a:solidFill>
                  <a:schemeClr val="accent6"/>
                </a:solidFill>
              </a:defRPr>
            </a:lvl7pPr>
            <a:lvl8pPr lvl="7" rtl="0">
              <a:spcBef>
                <a:spcPts val="0"/>
              </a:spcBef>
              <a:spcAft>
                <a:spcPts val="0"/>
              </a:spcAft>
              <a:buClr>
                <a:schemeClr val="accent6"/>
              </a:buClr>
              <a:buSzPts val="1400"/>
              <a:buNone/>
              <a:defRPr sz="1400">
                <a:solidFill>
                  <a:schemeClr val="accent6"/>
                </a:solidFill>
              </a:defRPr>
            </a:lvl8pPr>
            <a:lvl9pPr lvl="8" rtl="0">
              <a:spcBef>
                <a:spcPts val="0"/>
              </a:spcBef>
              <a:spcAft>
                <a:spcPts val="0"/>
              </a:spcAft>
              <a:buClr>
                <a:schemeClr val="accent6"/>
              </a:buClr>
              <a:buSzPts val="1400"/>
              <a:buNone/>
              <a:defRPr sz="1400">
                <a:solidFill>
                  <a:schemeClr val="accent6"/>
                </a:solidFill>
              </a:defRPr>
            </a:lvl9pPr>
          </a:lstStyle>
          <a:p>
            <a:endParaRPr/>
          </a:p>
        </p:txBody>
      </p:sp>
      <p:sp>
        <p:nvSpPr>
          <p:cNvPr id="77" name="Google Shape;77;p12"/>
          <p:cNvSpPr txBox="1">
            <a:spLocks noGrp="1"/>
          </p:cNvSpPr>
          <p:nvPr>
            <p:ph type="subTitle" idx="8"/>
          </p:nvPr>
        </p:nvSpPr>
        <p:spPr>
          <a:xfrm>
            <a:off x="3858772" y="3890201"/>
            <a:ext cx="1477200" cy="100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9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78" name="Google Shape;78;p12"/>
          <p:cNvSpPr txBox="1">
            <a:spLocks noGrp="1"/>
          </p:cNvSpPr>
          <p:nvPr>
            <p:ph type="ctrTitle" idx="9"/>
          </p:nvPr>
        </p:nvSpPr>
        <p:spPr>
          <a:xfrm>
            <a:off x="5343519" y="3549862"/>
            <a:ext cx="1780500" cy="42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rtl="0">
              <a:spcBef>
                <a:spcPts val="0"/>
              </a:spcBef>
              <a:spcAft>
                <a:spcPts val="0"/>
              </a:spcAft>
              <a:buClr>
                <a:schemeClr val="accent6"/>
              </a:buClr>
              <a:buSzPts val="1400"/>
              <a:buNone/>
              <a:defRPr sz="1400">
                <a:solidFill>
                  <a:schemeClr val="accent6"/>
                </a:solidFill>
              </a:defRPr>
            </a:lvl2pPr>
            <a:lvl3pPr lvl="2" rtl="0">
              <a:spcBef>
                <a:spcPts val="0"/>
              </a:spcBef>
              <a:spcAft>
                <a:spcPts val="0"/>
              </a:spcAft>
              <a:buClr>
                <a:schemeClr val="accent6"/>
              </a:buClr>
              <a:buSzPts val="1400"/>
              <a:buNone/>
              <a:defRPr sz="1400">
                <a:solidFill>
                  <a:schemeClr val="accent6"/>
                </a:solidFill>
              </a:defRPr>
            </a:lvl3pPr>
            <a:lvl4pPr lvl="3" rtl="0">
              <a:spcBef>
                <a:spcPts val="0"/>
              </a:spcBef>
              <a:spcAft>
                <a:spcPts val="0"/>
              </a:spcAft>
              <a:buClr>
                <a:schemeClr val="accent6"/>
              </a:buClr>
              <a:buSzPts val="1400"/>
              <a:buNone/>
              <a:defRPr sz="1400">
                <a:solidFill>
                  <a:schemeClr val="accent6"/>
                </a:solidFill>
              </a:defRPr>
            </a:lvl4pPr>
            <a:lvl5pPr lvl="4" rtl="0">
              <a:spcBef>
                <a:spcPts val="0"/>
              </a:spcBef>
              <a:spcAft>
                <a:spcPts val="0"/>
              </a:spcAft>
              <a:buClr>
                <a:schemeClr val="accent6"/>
              </a:buClr>
              <a:buSzPts val="1400"/>
              <a:buNone/>
              <a:defRPr sz="1400">
                <a:solidFill>
                  <a:schemeClr val="accent6"/>
                </a:solidFill>
              </a:defRPr>
            </a:lvl5pPr>
            <a:lvl6pPr lvl="5" rtl="0">
              <a:spcBef>
                <a:spcPts val="0"/>
              </a:spcBef>
              <a:spcAft>
                <a:spcPts val="0"/>
              </a:spcAft>
              <a:buClr>
                <a:schemeClr val="accent6"/>
              </a:buClr>
              <a:buSzPts val="1400"/>
              <a:buNone/>
              <a:defRPr sz="1400">
                <a:solidFill>
                  <a:schemeClr val="accent6"/>
                </a:solidFill>
              </a:defRPr>
            </a:lvl6pPr>
            <a:lvl7pPr lvl="6" rtl="0">
              <a:spcBef>
                <a:spcPts val="0"/>
              </a:spcBef>
              <a:spcAft>
                <a:spcPts val="0"/>
              </a:spcAft>
              <a:buClr>
                <a:schemeClr val="accent6"/>
              </a:buClr>
              <a:buSzPts val="1400"/>
              <a:buNone/>
              <a:defRPr sz="1400">
                <a:solidFill>
                  <a:schemeClr val="accent6"/>
                </a:solidFill>
              </a:defRPr>
            </a:lvl7pPr>
            <a:lvl8pPr lvl="7" rtl="0">
              <a:spcBef>
                <a:spcPts val="0"/>
              </a:spcBef>
              <a:spcAft>
                <a:spcPts val="0"/>
              </a:spcAft>
              <a:buClr>
                <a:schemeClr val="accent6"/>
              </a:buClr>
              <a:buSzPts val="1400"/>
              <a:buNone/>
              <a:defRPr sz="1400">
                <a:solidFill>
                  <a:schemeClr val="accent6"/>
                </a:solidFill>
              </a:defRPr>
            </a:lvl8pPr>
            <a:lvl9pPr lvl="8" rtl="0">
              <a:spcBef>
                <a:spcPts val="0"/>
              </a:spcBef>
              <a:spcAft>
                <a:spcPts val="0"/>
              </a:spcAft>
              <a:buClr>
                <a:schemeClr val="accent6"/>
              </a:buClr>
              <a:buSzPts val="1400"/>
              <a:buNone/>
              <a:defRPr sz="1400">
                <a:solidFill>
                  <a:schemeClr val="accent6"/>
                </a:solidFill>
              </a:defRPr>
            </a:lvl9pPr>
          </a:lstStyle>
          <a:p>
            <a:endParaRPr/>
          </a:p>
        </p:txBody>
      </p:sp>
      <p:sp>
        <p:nvSpPr>
          <p:cNvPr id="79" name="Google Shape;79;p12"/>
          <p:cNvSpPr txBox="1">
            <a:spLocks noGrp="1"/>
          </p:cNvSpPr>
          <p:nvPr>
            <p:ph type="subTitle" idx="13"/>
          </p:nvPr>
        </p:nvSpPr>
        <p:spPr>
          <a:xfrm>
            <a:off x="5500261" y="3890201"/>
            <a:ext cx="1477200" cy="100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9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80" name="Google Shape;80;p12"/>
          <p:cNvSpPr txBox="1">
            <a:spLocks noGrp="1"/>
          </p:cNvSpPr>
          <p:nvPr>
            <p:ph type="ctrTitle" idx="14"/>
          </p:nvPr>
        </p:nvSpPr>
        <p:spPr>
          <a:xfrm>
            <a:off x="6979921" y="3549862"/>
            <a:ext cx="1780500" cy="42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rtl="0">
              <a:spcBef>
                <a:spcPts val="0"/>
              </a:spcBef>
              <a:spcAft>
                <a:spcPts val="0"/>
              </a:spcAft>
              <a:buClr>
                <a:schemeClr val="accent6"/>
              </a:buClr>
              <a:buSzPts val="1400"/>
              <a:buNone/>
              <a:defRPr sz="1400">
                <a:solidFill>
                  <a:schemeClr val="accent6"/>
                </a:solidFill>
              </a:defRPr>
            </a:lvl2pPr>
            <a:lvl3pPr lvl="2" rtl="0">
              <a:spcBef>
                <a:spcPts val="0"/>
              </a:spcBef>
              <a:spcAft>
                <a:spcPts val="0"/>
              </a:spcAft>
              <a:buClr>
                <a:schemeClr val="accent6"/>
              </a:buClr>
              <a:buSzPts val="1400"/>
              <a:buNone/>
              <a:defRPr sz="1400">
                <a:solidFill>
                  <a:schemeClr val="accent6"/>
                </a:solidFill>
              </a:defRPr>
            </a:lvl3pPr>
            <a:lvl4pPr lvl="3" rtl="0">
              <a:spcBef>
                <a:spcPts val="0"/>
              </a:spcBef>
              <a:spcAft>
                <a:spcPts val="0"/>
              </a:spcAft>
              <a:buClr>
                <a:schemeClr val="accent6"/>
              </a:buClr>
              <a:buSzPts val="1400"/>
              <a:buNone/>
              <a:defRPr sz="1400">
                <a:solidFill>
                  <a:schemeClr val="accent6"/>
                </a:solidFill>
              </a:defRPr>
            </a:lvl4pPr>
            <a:lvl5pPr lvl="4" rtl="0">
              <a:spcBef>
                <a:spcPts val="0"/>
              </a:spcBef>
              <a:spcAft>
                <a:spcPts val="0"/>
              </a:spcAft>
              <a:buClr>
                <a:schemeClr val="accent6"/>
              </a:buClr>
              <a:buSzPts val="1400"/>
              <a:buNone/>
              <a:defRPr sz="1400">
                <a:solidFill>
                  <a:schemeClr val="accent6"/>
                </a:solidFill>
              </a:defRPr>
            </a:lvl5pPr>
            <a:lvl6pPr lvl="5" rtl="0">
              <a:spcBef>
                <a:spcPts val="0"/>
              </a:spcBef>
              <a:spcAft>
                <a:spcPts val="0"/>
              </a:spcAft>
              <a:buClr>
                <a:schemeClr val="accent6"/>
              </a:buClr>
              <a:buSzPts val="1400"/>
              <a:buNone/>
              <a:defRPr sz="1400">
                <a:solidFill>
                  <a:schemeClr val="accent6"/>
                </a:solidFill>
              </a:defRPr>
            </a:lvl6pPr>
            <a:lvl7pPr lvl="6" rtl="0">
              <a:spcBef>
                <a:spcPts val="0"/>
              </a:spcBef>
              <a:spcAft>
                <a:spcPts val="0"/>
              </a:spcAft>
              <a:buClr>
                <a:schemeClr val="accent6"/>
              </a:buClr>
              <a:buSzPts val="1400"/>
              <a:buNone/>
              <a:defRPr sz="1400">
                <a:solidFill>
                  <a:schemeClr val="accent6"/>
                </a:solidFill>
              </a:defRPr>
            </a:lvl7pPr>
            <a:lvl8pPr lvl="7" rtl="0">
              <a:spcBef>
                <a:spcPts val="0"/>
              </a:spcBef>
              <a:spcAft>
                <a:spcPts val="0"/>
              </a:spcAft>
              <a:buClr>
                <a:schemeClr val="accent6"/>
              </a:buClr>
              <a:buSzPts val="1400"/>
              <a:buNone/>
              <a:defRPr sz="1400">
                <a:solidFill>
                  <a:schemeClr val="accent6"/>
                </a:solidFill>
              </a:defRPr>
            </a:lvl8pPr>
            <a:lvl9pPr lvl="8" rtl="0">
              <a:spcBef>
                <a:spcPts val="0"/>
              </a:spcBef>
              <a:spcAft>
                <a:spcPts val="0"/>
              </a:spcAft>
              <a:buClr>
                <a:schemeClr val="accent6"/>
              </a:buClr>
              <a:buSzPts val="1400"/>
              <a:buNone/>
              <a:defRPr sz="1400">
                <a:solidFill>
                  <a:schemeClr val="accent6"/>
                </a:solidFill>
              </a:defRPr>
            </a:lvl9pPr>
          </a:lstStyle>
          <a:p>
            <a:endParaRPr/>
          </a:p>
        </p:txBody>
      </p:sp>
      <p:sp>
        <p:nvSpPr>
          <p:cNvPr id="81" name="Google Shape;81;p12"/>
          <p:cNvSpPr txBox="1">
            <a:spLocks noGrp="1"/>
          </p:cNvSpPr>
          <p:nvPr>
            <p:ph type="subTitle" idx="15"/>
          </p:nvPr>
        </p:nvSpPr>
        <p:spPr>
          <a:xfrm>
            <a:off x="7141750" y="3890201"/>
            <a:ext cx="1456800" cy="100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9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wo Columns">
  <p:cSld name="CUSTOM_25_1">
    <p:bg>
      <p:bgPr>
        <a:blipFill>
          <a:blip r:embed="rId2">
            <a:alphaModFix/>
          </a:blip>
          <a:stretch>
            <a:fillRect/>
          </a:stretch>
        </a:blipFill>
        <a:effectLst/>
      </p:bgPr>
    </p:bg>
    <p:spTree>
      <p:nvGrpSpPr>
        <p:cNvPr id="1" name="Shape 82"/>
        <p:cNvGrpSpPr/>
        <p:nvPr/>
      </p:nvGrpSpPr>
      <p:grpSpPr>
        <a:xfrm>
          <a:off x="0" y="0"/>
          <a:ext cx="0" cy="0"/>
          <a:chOff x="0" y="0"/>
          <a:chExt cx="0" cy="0"/>
        </a:xfrm>
      </p:grpSpPr>
      <p:sp>
        <p:nvSpPr>
          <p:cNvPr id="83" name="Google Shape;83;p13"/>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84" name="Google Shape;84;p13"/>
          <p:cNvSpPr txBox="1">
            <a:spLocks noGrp="1"/>
          </p:cNvSpPr>
          <p:nvPr>
            <p:ph type="ctrTitle" idx="2"/>
          </p:nvPr>
        </p:nvSpPr>
        <p:spPr>
          <a:xfrm>
            <a:off x="1741950" y="2846700"/>
            <a:ext cx="1257900" cy="4275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None/>
              <a:defRPr sz="14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endParaRPr/>
          </a:p>
        </p:txBody>
      </p:sp>
      <p:sp>
        <p:nvSpPr>
          <p:cNvPr id="85" name="Google Shape;85;p13"/>
          <p:cNvSpPr txBox="1">
            <a:spLocks noGrp="1"/>
          </p:cNvSpPr>
          <p:nvPr>
            <p:ph type="subTitle" idx="1"/>
          </p:nvPr>
        </p:nvSpPr>
        <p:spPr>
          <a:xfrm>
            <a:off x="1741950" y="1650025"/>
            <a:ext cx="2157300" cy="1003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3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86" name="Google Shape;86;p13"/>
          <p:cNvSpPr txBox="1">
            <a:spLocks noGrp="1"/>
          </p:cNvSpPr>
          <p:nvPr>
            <p:ph type="ctrTitle" idx="3"/>
          </p:nvPr>
        </p:nvSpPr>
        <p:spPr>
          <a:xfrm>
            <a:off x="5633751" y="3635300"/>
            <a:ext cx="1780500" cy="427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000"/>
              <a:buNone/>
              <a:defRPr sz="14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endParaRPr/>
          </a:p>
        </p:txBody>
      </p:sp>
      <p:sp>
        <p:nvSpPr>
          <p:cNvPr id="87" name="Google Shape;87;p13"/>
          <p:cNvSpPr txBox="1">
            <a:spLocks noGrp="1"/>
          </p:cNvSpPr>
          <p:nvPr>
            <p:ph type="subTitle" idx="4"/>
          </p:nvPr>
        </p:nvSpPr>
        <p:spPr>
          <a:xfrm>
            <a:off x="5256958" y="2440056"/>
            <a:ext cx="2157300" cy="1003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100"/>
              <a:buNone/>
              <a:defRPr sz="13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 Design 2">
  <p:cSld name="CUSTOM_15_1">
    <p:bg>
      <p:bgPr>
        <a:blipFill>
          <a:blip r:embed="rId2">
            <a:alphaModFix/>
          </a:blip>
          <a:stretch>
            <a:fillRect/>
          </a:stretch>
        </a:blipFill>
        <a:effectLst/>
      </p:bgPr>
    </p:bg>
    <p:spTree>
      <p:nvGrpSpPr>
        <p:cNvPr id="1" name="Shape 88"/>
        <p:cNvGrpSpPr/>
        <p:nvPr/>
      </p:nvGrpSpPr>
      <p:grpSpPr>
        <a:xfrm>
          <a:off x="0" y="0"/>
          <a:ext cx="0" cy="0"/>
          <a:chOff x="0" y="0"/>
          <a:chExt cx="0" cy="0"/>
        </a:xfrm>
      </p:grpSpPr>
      <p:sp>
        <p:nvSpPr>
          <p:cNvPr id="89" name="Google Shape;89;p14"/>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4">
  <p:cSld name="CUSTOM_27">
    <p:bg>
      <p:bgPr>
        <a:blipFill>
          <a:blip r:embed="rId2">
            <a:alphaModFix/>
          </a:blip>
          <a:stretch>
            <a:fillRect/>
          </a:stretch>
        </a:blipFill>
        <a:effectLst/>
      </p:bgPr>
    </p:bg>
    <p:spTree>
      <p:nvGrpSpPr>
        <p:cNvPr id="1" name="Shape 90"/>
        <p:cNvGrpSpPr/>
        <p:nvPr/>
      </p:nvGrpSpPr>
      <p:grpSpPr>
        <a:xfrm>
          <a:off x="0" y="0"/>
          <a:ext cx="0" cy="0"/>
          <a:chOff x="0" y="0"/>
          <a:chExt cx="0" cy="0"/>
        </a:xfrm>
      </p:grpSpPr>
      <p:sp>
        <p:nvSpPr>
          <p:cNvPr id="91" name="Google Shape;91;p15"/>
          <p:cNvSpPr txBox="1">
            <a:spLocks noGrp="1"/>
          </p:cNvSpPr>
          <p:nvPr>
            <p:ph type="ctrTitle"/>
          </p:nvPr>
        </p:nvSpPr>
        <p:spPr>
          <a:xfrm flipH="1">
            <a:off x="1180003" y="1347038"/>
            <a:ext cx="5195700" cy="19212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3600"/>
              <a:buNone/>
              <a:defRPr sz="3600"/>
            </a:lvl1pPr>
            <a:lvl2pPr lvl="1" rtl="0">
              <a:spcBef>
                <a:spcPts val="0"/>
              </a:spcBef>
              <a:spcAft>
                <a:spcPts val="0"/>
              </a:spcAft>
              <a:buClr>
                <a:schemeClr val="lt1"/>
              </a:buClr>
              <a:buSzPts val="6500"/>
              <a:buNone/>
              <a:defRPr sz="6500">
                <a:solidFill>
                  <a:schemeClr val="lt1"/>
                </a:solidFill>
              </a:defRPr>
            </a:lvl2pPr>
            <a:lvl3pPr lvl="2" rtl="0">
              <a:spcBef>
                <a:spcPts val="0"/>
              </a:spcBef>
              <a:spcAft>
                <a:spcPts val="0"/>
              </a:spcAft>
              <a:buClr>
                <a:schemeClr val="lt1"/>
              </a:buClr>
              <a:buSzPts val="6500"/>
              <a:buNone/>
              <a:defRPr sz="6500">
                <a:solidFill>
                  <a:schemeClr val="lt1"/>
                </a:solidFill>
              </a:defRPr>
            </a:lvl3pPr>
            <a:lvl4pPr lvl="3" rtl="0">
              <a:spcBef>
                <a:spcPts val="0"/>
              </a:spcBef>
              <a:spcAft>
                <a:spcPts val="0"/>
              </a:spcAft>
              <a:buClr>
                <a:schemeClr val="lt1"/>
              </a:buClr>
              <a:buSzPts val="6500"/>
              <a:buNone/>
              <a:defRPr sz="6500">
                <a:solidFill>
                  <a:schemeClr val="lt1"/>
                </a:solidFill>
              </a:defRPr>
            </a:lvl4pPr>
            <a:lvl5pPr lvl="4" rtl="0">
              <a:spcBef>
                <a:spcPts val="0"/>
              </a:spcBef>
              <a:spcAft>
                <a:spcPts val="0"/>
              </a:spcAft>
              <a:buClr>
                <a:schemeClr val="lt1"/>
              </a:buClr>
              <a:buSzPts val="6500"/>
              <a:buNone/>
              <a:defRPr sz="6500">
                <a:solidFill>
                  <a:schemeClr val="lt1"/>
                </a:solidFill>
              </a:defRPr>
            </a:lvl5pPr>
            <a:lvl6pPr lvl="5" rtl="0">
              <a:spcBef>
                <a:spcPts val="0"/>
              </a:spcBef>
              <a:spcAft>
                <a:spcPts val="0"/>
              </a:spcAft>
              <a:buClr>
                <a:schemeClr val="lt1"/>
              </a:buClr>
              <a:buSzPts val="6500"/>
              <a:buNone/>
              <a:defRPr sz="6500">
                <a:solidFill>
                  <a:schemeClr val="lt1"/>
                </a:solidFill>
              </a:defRPr>
            </a:lvl6pPr>
            <a:lvl7pPr lvl="6" rtl="0">
              <a:spcBef>
                <a:spcPts val="0"/>
              </a:spcBef>
              <a:spcAft>
                <a:spcPts val="0"/>
              </a:spcAft>
              <a:buClr>
                <a:schemeClr val="lt1"/>
              </a:buClr>
              <a:buSzPts val="6500"/>
              <a:buNone/>
              <a:defRPr sz="6500">
                <a:solidFill>
                  <a:schemeClr val="lt1"/>
                </a:solidFill>
              </a:defRPr>
            </a:lvl7pPr>
            <a:lvl8pPr lvl="7" rtl="0">
              <a:spcBef>
                <a:spcPts val="0"/>
              </a:spcBef>
              <a:spcAft>
                <a:spcPts val="0"/>
              </a:spcAft>
              <a:buClr>
                <a:schemeClr val="lt1"/>
              </a:buClr>
              <a:buSzPts val="6500"/>
              <a:buNone/>
              <a:defRPr sz="6500">
                <a:solidFill>
                  <a:schemeClr val="lt1"/>
                </a:solidFill>
              </a:defRPr>
            </a:lvl8pPr>
            <a:lvl9pPr lvl="8" rtl="0">
              <a:spcBef>
                <a:spcPts val="0"/>
              </a:spcBef>
              <a:spcAft>
                <a:spcPts val="0"/>
              </a:spcAft>
              <a:buClr>
                <a:schemeClr val="lt1"/>
              </a:buClr>
              <a:buSzPts val="6500"/>
              <a:buNone/>
              <a:defRPr sz="6500">
                <a:solidFill>
                  <a:schemeClr val="lt1"/>
                </a:solidFill>
              </a:defRPr>
            </a:lvl9pPr>
          </a:lstStyle>
          <a:p>
            <a:endParaRPr/>
          </a:p>
        </p:txBody>
      </p:sp>
      <p:sp>
        <p:nvSpPr>
          <p:cNvPr id="92" name="Google Shape;92;p15"/>
          <p:cNvSpPr txBox="1">
            <a:spLocks noGrp="1"/>
          </p:cNvSpPr>
          <p:nvPr>
            <p:ph type="title" idx="2" hasCustomPrompt="1"/>
          </p:nvPr>
        </p:nvSpPr>
        <p:spPr>
          <a:xfrm flipH="1">
            <a:off x="1180003" y="1035213"/>
            <a:ext cx="2979300" cy="7545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9600"/>
              <a:buNone/>
              <a:defRPr sz="9600"/>
            </a:lvl1pPr>
            <a:lvl2pPr lvl="1"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93" name="Google Shape;93;p15"/>
          <p:cNvSpPr txBox="1">
            <a:spLocks noGrp="1"/>
          </p:cNvSpPr>
          <p:nvPr>
            <p:ph type="subTitle" idx="1"/>
          </p:nvPr>
        </p:nvSpPr>
        <p:spPr>
          <a:xfrm>
            <a:off x="1180003" y="2742989"/>
            <a:ext cx="4224900" cy="536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sz="1100"/>
            </a:lvl1pPr>
            <a:lvl2pPr lvl="1" algn="r" rtl="0">
              <a:lnSpc>
                <a:spcPct val="100000"/>
              </a:lnSpc>
              <a:spcBef>
                <a:spcPts val="0"/>
              </a:spcBef>
              <a:spcAft>
                <a:spcPts val="0"/>
              </a:spcAft>
              <a:buSzPts val="1200"/>
              <a:buNone/>
              <a:defRPr/>
            </a:lvl2pPr>
            <a:lvl3pPr lvl="2" algn="r" rtl="0">
              <a:lnSpc>
                <a:spcPct val="100000"/>
              </a:lnSpc>
              <a:spcBef>
                <a:spcPts val="0"/>
              </a:spcBef>
              <a:spcAft>
                <a:spcPts val="0"/>
              </a:spcAft>
              <a:buSzPts val="1200"/>
              <a:buNone/>
              <a:defRPr/>
            </a:lvl3pPr>
            <a:lvl4pPr lvl="3" algn="r" rtl="0">
              <a:lnSpc>
                <a:spcPct val="100000"/>
              </a:lnSpc>
              <a:spcBef>
                <a:spcPts val="0"/>
              </a:spcBef>
              <a:spcAft>
                <a:spcPts val="0"/>
              </a:spcAft>
              <a:buSzPts val="1200"/>
              <a:buNone/>
              <a:defRPr/>
            </a:lvl4pPr>
            <a:lvl5pPr lvl="4" algn="r" rtl="0">
              <a:lnSpc>
                <a:spcPct val="100000"/>
              </a:lnSpc>
              <a:spcBef>
                <a:spcPts val="0"/>
              </a:spcBef>
              <a:spcAft>
                <a:spcPts val="0"/>
              </a:spcAft>
              <a:buSzPts val="1200"/>
              <a:buNone/>
              <a:defRPr/>
            </a:lvl5pPr>
            <a:lvl6pPr lvl="5" algn="r" rtl="0">
              <a:lnSpc>
                <a:spcPct val="100000"/>
              </a:lnSpc>
              <a:spcBef>
                <a:spcPts val="0"/>
              </a:spcBef>
              <a:spcAft>
                <a:spcPts val="0"/>
              </a:spcAft>
              <a:buSzPts val="1200"/>
              <a:buNone/>
              <a:defRPr/>
            </a:lvl6pPr>
            <a:lvl7pPr lvl="6" algn="r" rtl="0">
              <a:lnSpc>
                <a:spcPct val="100000"/>
              </a:lnSpc>
              <a:spcBef>
                <a:spcPts val="0"/>
              </a:spcBef>
              <a:spcAft>
                <a:spcPts val="0"/>
              </a:spcAft>
              <a:buSzPts val="1200"/>
              <a:buNone/>
              <a:defRPr/>
            </a:lvl7pPr>
            <a:lvl8pPr lvl="7" algn="r" rtl="0">
              <a:lnSpc>
                <a:spcPct val="100000"/>
              </a:lnSpc>
              <a:spcBef>
                <a:spcPts val="0"/>
              </a:spcBef>
              <a:spcAft>
                <a:spcPts val="0"/>
              </a:spcAft>
              <a:buSzPts val="1200"/>
              <a:buNone/>
              <a:defRPr/>
            </a:lvl8pPr>
            <a:lvl9pPr lvl="8" algn="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Four Columns">
  <p:cSld name="CUSTOM_28">
    <p:bg>
      <p:bgPr>
        <a:blipFill>
          <a:blip r:embed="rId2">
            <a:alphaModFix/>
          </a:blip>
          <a:stretch>
            <a:fillRect/>
          </a:stretch>
        </a:blipFill>
        <a:effectLst/>
      </p:bgPr>
    </p:bg>
    <p:spTree>
      <p:nvGrpSpPr>
        <p:cNvPr id="1" name="Shape 94"/>
        <p:cNvGrpSpPr/>
        <p:nvPr/>
      </p:nvGrpSpPr>
      <p:grpSpPr>
        <a:xfrm>
          <a:off x="0" y="0"/>
          <a:ext cx="0" cy="0"/>
          <a:chOff x="0" y="0"/>
          <a:chExt cx="0" cy="0"/>
        </a:xfrm>
      </p:grpSpPr>
      <p:sp>
        <p:nvSpPr>
          <p:cNvPr id="95" name="Google Shape;95;p16"/>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96" name="Google Shape;96;p16"/>
          <p:cNvSpPr txBox="1">
            <a:spLocks noGrp="1"/>
          </p:cNvSpPr>
          <p:nvPr>
            <p:ph type="ctrTitle" idx="2"/>
          </p:nvPr>
        </p:nvSpPr>
        <p:spPr>
          <a:xfrm>
            <a:off x="2285760" y="1652042"/>
            <a:ext cx="1793100" cy="4275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1400"/>
            </a:lvl1pPr>
            <a:lvl2pPr lvl="1" rtl="0">
              <a:spcBef>
                <a:spcPts val="0"/>
              </a:spcBef>
              <a:spcAft>
                <a:spcPts val="0"/>
              </a:spcAft>
              <a:buClr>
                <a:schemeClr val="accent6"/>
              </a:buClr>
              <a:buSzPts val="1400"/>
              <a:buNone/>
              <a:defRPr sz="1400">
                <a:solidFill>
                  <a:schemeClr val="accent6"/>
                </a:solidFill>
              </a:defRPr>
            </a:lvl2pPr>
            <a:lvl3pPr lvl="2" rtl="0">
              <a:spcBef>
                <a:spcPts val="0"/>
              </a:spcBef>
              <a:spcAft>
                <a:spcPts val="0"/>
              </a:spcAft>
              <a:buClr>
                <a:schemeClr val="accent6"/>
              </a:buClr>
              <a:buSzPts val="1400"/>
              <a:buNone/>
              <a:defRPr sz="1400">
                <a:solidFill>
                  <a:schemeClr val="accent6"/>
                </a:solidFill>
              </a:defRPr>
            </a:lvl3pPr>
            <a:lvl4pPr lvl="3" rtl="0">
              <a:spcBef>
                <a:spcPts val="0"/>
              </a:spcBef>
              <a:spcAft>
                <a:spcPts val="0"/>
              </a:spcAft>
              <a:buClr>
                <a:schemeClr val="accent6"/>
              </a:buClr>
              <a:buSzPts val="1400"/>
              <a:buNone/>
              <a:defRPr sz="1400">
                <a:solidFill>
                  <a:schemeClr val="accent6"/>
                </a:solidFill>
              </a:defRPr>
            </a:lvl4pPr>
            <a:lvl5pPr lvl="4" rtl="0">
              <a:spcBef>
                <a:spcPts val="0"/>
              </a:spcBef>
              <a:spcAft>
                <a:spcPts val="0"/>
              </a:spcAft>
              <a:buClr>
                <a:schemeClr val="accent6"/>
              </a:buClr>
              <a:buSzPts val="1400"/>
              <a:buNone/>
              <a:defRPr sz="1400">
                <a:solidFill>
                  <a:schemeClr val="accent6"/>
                </a:solidFill>
              </a:defRPr>
            </a:lvl5pPr>
            <a:lvl6pPr lvl="5" rtl="0">
              <a:spcBef>
                <a:spcPts val="0"/>
              </a:spcBef>
              <a:spcAft>
                <a:spcPts val="0"/>
              </a:spcAft>
              <a:buClr>
                <a:schemeClr val="accent6"/>
              </a:buClr>
              <a:buSzPts val="1400"/>
              <a:buNone/>
              <a:defRPr sz="1400">
                <a:solidFill>
                  <a:schemeClr val="accent6"/>
                </a:solidFill>
              </a:defRPr>
            </a:lvl6pPr>
            <a:lvl7pPr lvl="6" rtl="0">
              <a:spcBef>
                <a:spcPts val="0"/>
              </a:spcBef>
              <a:spcAft>
                <a:spcPts val="0"/>
              </a:spcAft>
              <a:buClr>
                <a:schemeClr val="accent6"/>
              </a:buClr>
              <a:buSzPts val="1400"/>
              <a:buNone/>
              <a:defRPr sz="1400">
                <a:solidFill>
                  <a:schemeClr val="accent6"/>
                </a:solidFill>
              </a:defRPr>
            </a:lvl7pPr>
            <a:lvl8pPr lvl="7" rtl="0">
              <a:spcBef>
                <a:spcPts val="0"/>
              </a:spcBef>
              <a:spcAft>
                <a:spcPts val="0"/>
              </a:spcAft>
              <a:buClr>
                <a:schemeClr val="accent6"/>
              </a:buClr>
              <a:buSzPts val="1400"/>
              <a:buNone/>
              <a:defRPr sz="1400">
                <a:solidFill>
                  <a:schemeClr val="accent6"/>
                </a:solidFill>
              </a:defRPr>
            </a:lvl8pPr>
            <a:lvl9pPr lvl="8" rtl="0">
              <a:spcBef>
                <a:spcPts val="0"/>
              </a:spcBef>
              <a:spcAft>
                <a:spcPts val="0"/>
              </a:spcAft>
              <a:buClr>
                <a:schemeClr val="accent6"/>
              </a:buClr>
              <a:buSzPts val="1400"/>
              <a:buNone/>
              <a:defRPr sz="1400">
                <a:solidFill>
                  <a:schemeClr val="accent6"/>
                </a:solidFill>
              </a:defRPr>
            </a:lvl9pPr>
          </a:lstStyle>
          <a:p>
            <a:endParaRPr/>
          </a:p>
        </p:txBody>
      </p:sp>
      <p:sp>
        <p:nvSpPr>
          <p:cNvPr id="97" name="Google Shape;97;p16"/>
          <p:cNvSpPr txBox="1">
            <a:spLocks noGrp="1"/>
          </p:cNvSpPr>
          <p:nvPr>
            <p:ph type="subTitle" idx="1"/>
          </p:nvPr>
        </p:nvSpPr>
        <p:spPr>
          <a:xfrm>
            <a:off x="2285760" y="1946292"/>
            <a:ext cx="1708200" cy="1003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98" name="Google Shape;98;p16"/>
          <p:cNvSpPr txBox="1">
            <a:spLocks noGrp="1"/>
          </p:cNvSpPr>
          <p:nvPr>
            <p:ph type="ctrTitle" idx="3"/>
          </p:nvPr>
        </p:nvSpPr>
        <p:spPr>
          <a:xfrm>
            <a:off x="2285760" y="3570573"/>
            <a:ext cx="1793100" cy="4275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1400"/>
            </a:lvl1pPr>
            <a:lvl2pPr lvl="1" rtl="0">
              <a:spcBef>
                <a:spcPts val="0"/>
              </a:spcBef>
              <a:spcAft>
                <a:spcPts val="0"/>
              </a:spcAft>
              <a:buClr>
                <a:schemeClr val="accent6"/>
              </a:buClr>
              <a:buSzPts val="1400"/>
              <a:buNone/>
              <a:defRPr sz="1400">
                <a:solidFill>
                  <a:schemeClr val="accent6"/>
                </a:solidFill>
              </a:defRPr>
            </a:lvl2pPr>
            <a:lvl3pPr lvl="2" rtl="0">
              <a:spcBef>
                <a:spcPts val="0"/>
              </a:spcBef>
              <a:spcAft>
                <a:spcPts val="0"/>
              </a:spcAft>
              <a:buClr>
                <a:schemeClr val="accent6"/>
              </a:buClr>
              <a:buSzPts val="1400"/>
              <a:buNone/>
              <a:defRPr sz="1400">
                <a:solidFill>
                  <a:schemeClr val="accent6"/>
                </a:solidFill>
              </a:defRPr>
            </a:lvl3pPr>
            <a:lvl4pPr lvl="3" rtl="0">
              <a:spcBef>
                <a:spcPts val="0"/>
              </a:spcBef>
              <a:spcAft>
                <a:spcPts val="0"/>
              </a:spcAft>
              <a:buClr>
                <a:schemeClr val="accent6"/>
              </a:buClr>
              <a:buSzPts val="1400"/>
              <a:buNone/>
              <a:defRPr sz="1400">
                <a:solidFill>
                  <a:schemeClr val="accent6"/>
                </a:solidFill>
              </a:defRPr>
            </a:lvl4pPr>
            <a:lvl5pPr lvl="4" rtl="0">
              <a:spcBef>
                <a:spcPts val="0"/>
              </a:spcBef>
              <a:spcAft>
                <a:spcPts val="0"/>
              </a:spcAft>
              <a:buClr>
                <a:schemeClr val="accent6"/>
              </a:buClr>
              <a:buSzPts val="1400"/>
              <a:buNone/>
              <a:defRPr sz="1400">
                <a:solidFill>
                  <a:schemeClr val="accent6"/>
                </a:solidFill>
              </a:defRPr>
            </a:lvl5pPr>
            <a:lvl6pPr lvl="5" rtl="0">
              <a:spcBef>
                <a:spcPts val="0"/>
              </a:spcBef>
              <a:spcAft>
                <a:spcPts val="0"/>
              </a:spcAft>
              <a:buClr>
                <a:schemeClr val="accent6"/>
              </a:buClr>
              <a:buSzPts val="1400"/>
              <a:buNone/>
              <a:defRPr sz="1400">
                <a:solidFill>
                  <a:schemeClr val="accent6"/>
                </a:solidFill>
              </a:defRPr>
            </a:lvl6pPr>
            <a:lvl7pPr lvl="6" rtl="0">
              <a:spcBef>
                <a:spcPts val="0"/>
              </a:spcBef>
              <a:spcAft>
                <a:spcPts val="0"/>
              </a:spcAft>
              <a:buClr>
                <a:schemeClr val="accent6"/>
              </a:buClr>
              <a:buSzPts val="1400"/>
              <a:buNone/>
              <a:defRPr sz="1400">
                <a:solidFill>
                  <a:schemeClr val="accent6"/>
                </a:solidFill>
              </a:defRPr>
            </a:lvl7pPr>
            <a:lvl8pPr lvl="7" rtl="0">
              <a:spcBef>
                <a:spcPts val="0"/>
              </a:spcBef>
              <a:spcAft>
                <a:spcPts val="0"/>
              </a:spcAft>
              <a:buClr>
                <a:schemeClr val="accent6"/>
              </a:buClr>
              <a:buSzPts val="1400"/>
              <a:buNone/>
              <a:defRPr sz="1400">
                <a:solidFill>
                  <a:schemeClr val="accent6"/>
                </a:solidFill>
              </a:defRPr>
            </a:lvl8pPr>
            <a:lvl9pPr lvl="8" rtl="0">
              <a:spcBef>
                <a:spcPts val="0"/>
              </a:spcBef>
              <a:spcAft>
                <a:spcPts val="0"/>
              </a:spcAft>
              <a:buClr>
                <a:schemeClr val="accent6"/>
              </a:buClr>
              <a:buSzPts val="1400"/>
              <a:buNone/>
              <a:defRPr sz="1400">
                <a:solidFill>
                  <a:schemeClr val="accent6"/>
                </a:solidFill>
              </a:defRPr>
            </a:lvl9pPr>
          </a:lstStyle>
          <a:p>
            <a:endParaRPr/>
          </a:p>
        </p:txBody>
      </p:sp>
      <p:sp>
        <p:nvSpPr>
          <p:cNvPr id="99" name="Google Shape;99;p16"/>
          <p:cNvSpPr txBox="1">
            <a:spLocks noGrp="1"/>
          </p:cNvSpPr>
          <p:nvPr>
            <p:ph type="subTitle" idx="4"/>
          </p:nvPr>
        </p:nvSpPr>
        <p:spPr>
          <a:xfrm>
            <a:off x="2285760" y="3864823"/>
            <a:ext cx="1708200" cy="1003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100" name="Google Shape;100;p16"/>
          <p:cNvSpPr txBox="1">
            <a:spLocks noGrp="1"/>
          </p:cNvSpPr>
          <p:nvPr>
            <p:ph type="ctrTitle" idx="5"/>
          </p:nvPr>
        </p:nvSpPr>
        <p:spPr>
          <a:xfrm>
            <a:off x="5047297" y="1652042"/>
            <a:ext cx="1793100" cy="427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400"/>
              <a:buNone/>
              <a:defRPr sz="1400"/>
            </a:lvl1pPr>
            <a:lvl2pPr lvl="1" algn="r" rtl="0">
              <a:spcBef>
                <a:spcPts val="0"/>
              </a:spcBef>
              <a:spcAft>
                <a:spcPts val="0"/>
              </a:spcAft>
              <a:buClr>
                <a:schemeClr val="accent6"/>
              </a:buClr>
              <a:buSzPts val="1400"/>
              <a:buNone/>
              <a:defRPr sz="1400">
                <a:solidFill>
                  <a:schemeClr val="accent6"/>
                </a:solidFill>
              </a:defRPr>
            </a:lvl2pPr>
            <a:lvl3pPr lvl="2" algn="r" rtl="0">
              <a:spcBef>
                <a:spcPts val="0"/>
              </a:spcBef>
              <a:spcAft>
                <a:spcPts val="0"/>
              </a:spcAft>
              <a:buClr>
                <a:schemeClr val="accent6"/>
              </a:buClr>
              <a:buSzPts val="1400"/>
              <a:buNone/>
              <a:defRPr sz="1400">
                <a:solidFill>
                  <a:schemeClr val="accent6"/>
                </a:solidFill>
              </a:defRPr>
            </a:lvl3pPr>
            <a:lvl4pPr lvl="3" algn="r" rtl="0">
              <a:spcBef>
                <a:spcPts val="0"/>
              </a:spcBef>
              <a:spcAft>
                <a:spcPts val="0"/>
              </a:spcAft>
              <a:buClr>
                <a:schemeClr val="accent6"/>
              </a:buClr>
              <a:buSzPts val="1400"/>
              <a:buNone/>
              <a:defRPr sz="1400">
                <a:solidFill>
                  <a:schemeClr val="accent6"/>
                </a:solidFill>
              </a:defRPr>
            </a:lvl4pPr>
            <a:lvl5pPr lvl="4" algn="r" rtl="0">
              <a:spcBef>
                <a:spcPts val="0"/>
              </a:spcBef>
              <a:spcAft>
                <a:spcPts val="0"/>
              </a:spcAft>
              <a:buClr>
                <a:schemeClr val="accent6"/>
              </a:buClr>
              <a:buSzPts val="1400"/>
              <a:buNone/>
              <a:defRPr sz="1400">
                <a:solidFill>
                  <a:schemeClr val="accent6"/>
                </a:solidFill>
              </a:defRPr>
            </a:lvl5pPr>
            <a:lvl6pPr lvl="5" algn="r" rtl="0">
              <a:spcBef>
                <a:spcPts val="0"/>
              </a:spcBef>
              <a:spcAft>
                <a:spcPts val="0"/>
              </a:spcAft>
              <a:buClr>
                <a:schemeClr val="accent6"/>
              </a:buClr>
              <a:buSzPts val="1400"/>
              <a:buNone/>
              <a:defRPr sz="1400">
                <a:solidFill>
                  <a:schemeClr val="accent6"/>
                </a:solidFill>
              </a:defRPr>
            </a:lvl6pPr>
            <a:lvl7pPr lvl="6" algn="r" rtl="0">
              <a:spcBef>
                <a:spcPts val="0"/>
              </a:spcBef>
              <a:spcAft>
                <a:spcPts val="0"/>
              </a:spcAft>
              <a:buClr>
                <a:schemeClr val="accent6"/>
              </a:buClr>
              <a:buSzPts val="1400"/>
              <a:buNone/>
              <a:defRPr sz="1400">
                <a:solidFill>
                  <a:schemeClr val="accent6"/>
                </a:solidFill>
              </a:defRPr>
            </a:lvl7pPr>
            <a:lvl8pPr lvl="7" algn="r" rtl="0">
              <a:spcBef>
                <a:spcPts val="0"/>
              </a:spcBef>
              <a:spcAft>
                <a:spcPts val="0"/>
              </a:spcAft>
              <a:buClr>
                <a:schemeClr val="accent6"/>
              </a:buClr>
              <a:buSzPts val="1400"/>
              <a:buNone/>
              <a:defRPr sz="1400">
                <a:solidFill>
                  <a:schemeClr val="accent6"/>
                </a:solidFill>
              </a:defRPr>
            </a:lvl8pPr>
            <a:lvl9pPr lvl="8" algn="r" rtl="0">
              <a:spcBef>
                <a:spcPts val="0"/>
              </a:spcBef>
              <a:spcAft>
                <a:spcPts val="0"/>
              </a:spcAft>
              <a:buClr>
                <a:schemeClr val="accent6"/>
              </a:buClr>
              <a:buSzPts val="1400"/>
              <a:buNone/>
              <a:defRPr sz="1400">
                <a:solidFill>
                  <a:schemeClr val="accent6"/>
                </a:solidFill>
              </a:defRPr>
            </a:lvl9pPr>
          </a:lstStyle>
          <a:p>
            <a:endParaRPr/>
          </a:p>
        </p:txBody>
      </p:sp>
      <p:sp>
        <p:nvSpPr>
          <p:cNvPr id="101" name="Google Shape;101;p16"/>
          <p:cNvSpPr txBox="1">
            <a:spLocks noGrp="1"/>
          </p:cNvSpPr>
          <p:nvPr>
            <p:ph type="subTitle" idx="6"/>
          </p:nvPr>
        </p:nvSpPr>
        <p:spPr>
          <a:xfrm>
            <a:off x="5047299" y="1946292"/>
            <a:ext cx="1793100" cy="1003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100"/>
              <a:buNone/>
              <a:defRPr sz="1100"/>
            </a:lvl1pPr>
            <a:lvl2pPr lvl="1" algn="r" rtl="0">
              <a:lnSpc>
                <a:spcPct val="100000"/>
              </a:lnSpc>
              <a:spcBef>
                <a:spcPts val="0"/>
              </a:spcBef>
              <a:spcAft>
                <a:spcPts val="0"/>
              </a:spcAft>
              <a:buSzPts val="1100"/>
              <a:buNone/>
              <a:defRPr sz="1100"/>
            </a:lvl2pPr>
            <a:lvl3pPr lvl="2" algn="r" rtl="0">
              <a:lnSpc>
                <a:spcPct val="100000"/>
              </a:lnSpc>
              <a:spcBef>
                <a:spcPts val="0"/>
              </a:spcBef>
              <a:spcAft>
                <a:spcPts val="0"/>
              </a:spcAft>
              <a:buSzPts val="1100"/>
              <a:buNone/>
              <a:defRPr sz="1100"/>
            </a:lvl3pPr>
            <a:lvl4pPr lvl="3" algn="r" rtl="0">
              <a:lnSpc>
                <a:spcPct val="100000"/>
              </a:lnSpc>
              <a:spcBef>
                <a:spcPts val="0"/>
              </a:spcBef>
              <a:spcAft>
                <a:spcPts val="0"/>
              </a:spcAft>
              <a:buSzPts val="1100"/>
              <a:buNone/>
              <a:defRPr sz="1100"/>
            </a:lvl4pPr>
            <a:lvl5pPr lvl="4" algn="r" rtl="0">
              <a:lnSpc>
                <a:spcPct val="100000"/>
              </a:lnSpc>
              <a:spcBef>
                <a:spcPts val="0"/>
              </a:spcBef>
              <a:spcAft>
                <a:spcPts val="0"/>
              </a:spcAft>
              <a:buSzPts val="1100"/>
              <a:buNone/>
              <a:defRPr sz="1100"/>
            </a:lvl5pPr>
            <a:lvl6pPr lvl="5" algn="r" rtl="0">
              <a:lnSpc>
                <a:spcPct val="100000"/>
              </a:lnSpc>
              <a:spcBef>
                <a:spcPts val="0"/>
              </a:spcBef>
              <a:spcAft>
                <a:spcPts val="0"/>
              </a:spcAft>
              <a:buSzPts val="1100"/>
              <a:buNone/>
              <a:defRPr sz="1100"/>
            </a:lvl6pPr>
            <a:lvl7pPr lvl="6" algn="r" rtl="0">
              <a:lnSpc>
                <a:spcPct val="100000"/>
              </a:lnSpc>
              <a:spcBef>
                <a:spcPts val="0"/>
              </a:spcBef>
              <a:spcAft>
                <a:spcPts val="0"/>
              </a:spcAft>
              <a:buSzPts val="1100"/>
              <a:buNone/>
              <a:defRPr sz="1100"/>
            </a:lvl7pPr>
            <a:lvl8pPr lvl="7" algn="r" rtl="0">
              <a:lnSpc>
                <a:spcPct val="100000"/>
              </a:lnSpc>
              <a:spcBef>
                <a:spcPts val="0"/>
              </a:spcBef>
              <a:spcAft>
                <a:spcPts val="0"/>
              </a:spcAft>
              <a:buSzPts val="1100"/>
              <a:buNone/>
              <a:defRPr sz="1100"/>
            </a:lvl8pPr>
            <a:lvl9pPr lvl="8" algn="r" rtl="0">
              <a:lnSpc>
                <a:spcPct val="100000"/>
              </a:lnSpc>
              <a:spcBef>
                <a:spcPts val="0"/>
              </a:spcBef>
              <a:spcAft>
                <a:spcPts val="0"/>
              </a:spcAft>
              <a:buSzPts val="1100"/>
              <a:buNone/>
              <a:defRPr sz="1100"/>
            </a:lvl9pPr>
          </a:lstStyle>
          <a:p>
            <a:endParaRPr/>
          </a:p>
        </p:txBody>
      </p:sp>
      <p:sp>
        <p:nvSpPr>
          <p:cNvPr id="102" name="Google Shape;102;p16"/>
          <p:cNvSpPr txBox="1">
            <a:spLocks noGrp="1"/>
          </p:cNvSpPr>
          <p:nvPr>
            <p:ph type="ctrTitle" idx="7"/>
          </p:nvPr>
        </p:nvSpPr>
        <p:spPr>
          <a:xfrm>
            <a:off x="5047297" y="3570573"/>
            <a:ext cx="1793100" cy="427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400"/>
              <a:buNone/>
              <a:defRPr sz="1400"/>
            </a:lvl1pPr>
            <a:lvl2pPr lvl="1" algn="r" rtl="0">
              <a:spcBef>
                <a:spcPts val="0"/>
              </a:spcBef>
              <a:spcAft>
                <a:spcPts val="0"/>
              </a:spcAft>
              <a:buClr>
                <a:schemeClr val="accent6"/>
              </a:buClr>
              <a:buSzPts val="1400"/>
              <a:buNone/>
              <a:defRPr sz="1400">
                <a:solidFill>
                  <a:schemeClr val="accent6"/>
                </a:solidFill>
              </a:defRPr>
            </a:lvl2pPr>
            <a:lvl3pPr lvl="2" algn="r" rtl="0">
              <a:spcBef>
                <a:spcPts val="0"/>
              </a:spcBef>
              <a:spcAft>
                <a:spcPts val="0"/>
              </a:spcAft>
              <a:buClr>
                <a:schemeClr val="accent6"/>
              </a:buClr>
              <a:buSzPts val="1400"/>
              <a:buNone/>
              <a:defRPr sz="1400">
                <a:solidFill>
                  <a:schemeClr val="accent6"/>
                </a:solidFill>
              </a:defRPr>
            </a:lvl3pPr>
            <a:lvl4pPr lvl="3" algn="r" rtl="0">
              <a:spcBef>
                <a:spcPts val="0"/>
              </a:spcBef>
              <a:spcAft>
                <a:spcPts val="0"/>
              </a:spcAft>
              <a:buClr>
                <a:schemeClr val="accent6"/>
              </a:buClr>
              <a:buSzPts val="1400"/>
              <a:buNone/>
              <a:defRPr sz="1400">
                <a:solidFill>
                  <a:schemeClr val="accent6"/>
                </a:solidFill>
              </a:defRPr>
            </a:lvl4pPr>
            <a:lvl5pPr lvl="4" algn="r" rtl="0">
              <a:spcBef>
                <a:spcPts val="0"/>
              </a:spcBef>
              <a:spcAft>
                <a:spcPts val="0"/>
              </a:spcAft>
              <a:buClr>
                <a:schemeClr val="accent6"/>
              </a:buClr>
              <a:buSzPts val="1400"/>
              <a:buNone/>
              <a:defRPr sz="1400">
                <a:solidFill>
                  <a:schemeClr val="accent6"/>
                </a:solidFill>
              </a:defRPr>
            </a:lvl5pPr>
            <a:lvl6pPr lvl="5" algn="r" rtl="0">
              <a:spcBef>
                <a:spcPts val="0"/>
              </a:spcBef>
              <a:spcAft>
                <a:spcPts val="0"/>
              </a:spcAft>
              <a:buClr>
                <a:schemeClr val="accent6"/>
              </a:buClr>
              <a:buSzPts val="1400"/>
              <a:buNone/>
              <a:defRPr sz="1400">
                <a:solidFill>
                  <a:schemeClr val="accent6"/>
                </a:solidFill>
              </a:defRPr>
            </a:lvl6pPr>
            <a:lvl7pPr lvl="6" algn="r" rtl="0">
              <a:spcBef>
                <a:spcPts val="0"/>
              </a:spcBef>
              <a:spcAft>
                <a:spcPts val="0"/>
              </a:spcAft>
              <a:buClr>
                <a:schemeClr val="accent6"/>
              </a:buClr>
              <a:buSzPts val="1400"/>
              <a:buNone/>
              <a:defRPr sz="1400">
                <a:solidFill>
                  <a:schemeClr val="accent6"/>
                </a:solidFill>
              </a:defRPr>
            </a:lvl7pPr>
            <a:lvl8pPr lvl="7" algn="r" rtl="0">
              <a:spcBef>
                <a:spcPts val="0"/>
              </a:spcBef>
              <a:spcAft>
                <a:spcPts val="0"/>
              </a:spcAft>
              <a:buClr>
                <a:schemeClr val="accent6"/>
              </a:buClr>
              <a:buSzPts val="1400"/>
              <a:buNone/>
              <a:defRPr sz="1400">
                <a:solidFill>
                  <a:schemeClr val="accent6"/>
                </a:solidFill>
              </a:defRPr>
            </a:lvl8pPr>
            <a:lvl9pPr lvl="8" algn="r" rtl="0">
              <a:spcBef>
                <a:spcPts val="0"/>
              </a:spcBef>
              <a:spcAft>
                <a:spcPts val="0"/>
              </a:spcAft>
              <a:buClr>
                <a:schemeClr val="accent6"/>
              </a:buClr>
              <a:buSzPts val="1400"/>
              <a:buNone/>
              <a:defRPr sz="1400">
                <a:solidFill>
                  <a:schemeClr val="accent6"/>
                </a:solidFill>
              </a:defRPr>
            </a:lvl9pPr>
          </a:lstStyle>
          <a:p>
            <a:endParaRPr/>
          </a:p>
        </p:txBody>
      </p:sp>
      <p:sp>
        <p:nvSpPr>
          <p:cNvPr id="103" name="Google Shape;103;p16"/>
          <p:cNvSpPr txBox="1">
            <a:spLocks noGrp="1"/>
          </p:cNvSpPr>
          <p:nvPr>
            <p:ph type="subTitle" idx="8"/>
          </p:nvPr>
        </p:nvSpPr>
        <p:spPr>
          <a:xfrm>
            <a:off x="5047299" y="3864823"/>
            <a:ext cx="1793100" cy="1003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100"/>
              <a:buNone/>
              <a:defRPr sz="1100"/>
            </a:lvl1pPr>
            <a:lvl2pPr lvl="1" algn="r" rtl="0">
              <a:lnSpc>
                <a:spcPct val="100000"/>
              </a:lnSpc>
              <a:spcBef>
                <a:spcPts val="0"/>
              </a:spcBef>
              <a:spcAft>
                <a:spcPts val="0"/>
              </a:spcAft>
              <a:buSzPts val="1100"/>
              <a:buNone/>
              <a:defRPr sz="1100"/>
            </a:lvl2pPr>
            <a:lvl3pPr lvl="2" algn="r" rtl="0">
              <a:lnSpc>
                <a:spcPct val="100000"/>
              </a:lnSpc>
              <a:spcBef>
                <a:spcPts val="0"/>
              </a:spcBef>
              <a:spcAft>
                <a:spcPts val="0"/>
              </a:spcAft>
              <a:buSzPts val="1100"/>
              <a:buNone/>
              <a:defRPr sz="1100"/>
            </a:lvl3pPr>
            <a:lvl4pPr lvl="3" algn="r" rtl="0">
              <a:lnSpc>
                <a:spcPct val="100000"/>
              </a:lnSpc>
              <a:spcBef>
                <a:spcPts val="0"/>
              </a:spcBef>
              <a:spcAft>
                <a:spcPts val="0"/>
              </a:spcAft>
              <a:buSzPts val="1100"/>
              <a:buNone/>
              <a:defRPr sz="1100"/>
            </a:lvl4pPr>
            <a:lvl5pPr lvl="4" algn="r" rtl="0">
              <a:lnSpc>
                <a:spcPct val="100000"/>
              </a:lnSpc>
              <a:spcBef>
                <a:spcPts val="0"/>
              </a:spcBef>
              <a:spcAft>
                <a:spcPts val="0"/>
              </a:spcAft>
              <a:buSzPts val="1100"/>
              <a:buNone/>
              <a:defRPr sz="1100"/>
            </a:lvl5pPr>
            <a:lvl6pPr lvl="5" algn="r" rtl="0">
              <a:lnSpc>
                <a:spcPct val="100000"/>
              </a:lnSpc>
              <a:spcBef>
                <a:spcPts val="0"/>
              </a:spcBef>
              <a:spcAft>
                <a:spcPts val="0"/>
              </a:spcAft>
              <a:buSzPts val="1100"/>
              <a:buNone/>
              <a:defRPr sz="1100"/>
            </a:lvl6pPr>
            <a:lvl7pPr lvl="6" algn="r" rtl="0">
              <a:lnSpc>
                <a:spcPct val="100000"/>
              </a:lnSpc>
              <a:spcBef>
                <a:spcPts val="0"/>
              </a:spcBef>
              <a:spcAft>
                <a:spcPts val="0"/>
              </a:spcAft>
              <a:buSzPts val="1100"/>
              <a:buNone/>
              <a:defRPr sz="1100"/>
            </a:lvl7pPr>
            <a:lvl8pPr lvl="7" algn="r" rtl="0">
              <a:lnSpc>
                <a:spcPct val="100000"/>
              </a:lnSpc>
              <a:spcBef>
                <a:spcPts val="0"/>
              </a:spcBef>
              <a:spcAft>
                <a:spcPts val="0"/>
              </a:spcAft>
              <a:buSzPts val="1100"/>
              <a:buNone/>
              <a:defRPr sz="1100"/>
            </a:lvl8pPr>
            <a:lvl9pPr lvl="8" algn="r" rtl="0">
              <a:lnSpc>
                <a:spcPct val="100000"/>
              </a:lnSpc>
              <a:spcBef>
                <a:spcPts val="0"/>
              </a:spcBef>
              <a:spcAft>
                <a:spcPts val="0"/>
              </a:spcAft>
              <a:buSzPts val="1100"/>
              <a:buNone/>
              <a:defRPr sz="11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ig title">
  <p:cSld name="CUSTOM_29">
    <p:bg>
      <p:bgPr>
        <a:noFill/>
        <a:effectLst/>
      </p:bgPr>
    </p:bg>
    <p:spTree>
      <p:nvGrpSpPr>
        <p:cNvPr id="1" name="Shape 104"/>
        <p:cNvGrpSpPr/>
        <p:nvPr/>
      </p:nvGrpSpPr>
      <p:grpSpPr>
        <a:xfrm>
          <a:off x="0" y="0"/>
          <a:ext cx="0" cy="0"/>
          <a:chOff x="0" y="0"/>
          <a:chExt cx="0" cy="0"/>
        </a:xfrm>
      </p:grpSpPr>
      <p:sp>
        <p:nvSpPr>
          <p:cNvPr id="105" name="Google Shape;105;p17"/>
          <p:cNvSpPr txBox="1">
            <a:spLocks noGrp="1"/>
          </p:cNvSpPr>
          <p:nvPr>
            <p:ph type="ctrTitle"/>
          </p:nvPr>
        </p:nvSpPr>
        <p:spPr>
          <a:xfrm flipH="1">
            <a:off x="1193529" y="1611150"/>
            <a:ext cx="5195700" cy="1921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6500"/>
              <a:buNone/>
              <a:defRPr sz="6500">
                <a:solidFill>
                  <a:schemeClr val="lt1"/>
                </a:solidFill>
              </a:defRPr>
            </a:lvl2pPr>
            <a:lvl3pPr lvl="2" rtl="0">
              <a:spcBef>
                <a:spcPts val="0"/>
              </a:spcBef>
              <a:spcAft>
                <a:spcPts val="0"/>
              </a:spcAft>
              <a:buClr>
                <a:schemeClr val="lt1"/>
              </a:buClr>
              <a:buSzPts val="6500"/>
              <a:buNone/>
              <a:defRPr sz="6500">
                <a:solidFill>
                  <a:schemeClr val="lt1"/>
                </a:solidFill>
              </a:defRPr>
            </a:lvl3pPr>
            <a:lvl4pPr lvl="3" rtl="0">
              <a:spcBef>
                <a:spcPts val="0"/>
              </a:spcBef>
              <a:spcAft>
                <a:spcPts val="0"/>
              </a:spcAft>
              <a:buClr>
                <a:schemeClr val="lt1"/>
              </a:buClr>
              <a:buSzPts val="6500"/>
              <a:buNone/>
              <a:defRPr sz="6500">
                <a:solidFill>
                  <a:schemeClr val="lt1"/>
                </a:solidFill>
              </a:defRPr>
            </a:lvl4pPr>
            <a:lvl5pPr lvl="4" rtl="0">
              <a:spcBef>
                <a:spcPts val="0"/>
              </a:spcBef>
              <a:spcAft>
                <a:spcPts val="0"/>
              </a:spcAft>
              <a:buClr>
                <a:schemeClr val="lt1"/>
              </a:buClr>
              <a:buSzPts val="6500"/>
              <a:buNone/>
              <a:defRPr sz="6500">
                <a:solidFill>
                  <a:schemeClr val="lt1"/>
                </a:solidFill>
              </a:defRPr>
            </a:lvl5pPr>
            <a:lvl6pPr lvl="5" rtl="0">
              <a:spcBef>
                <a:spcPts val="0"/>
              </a:spcBef>
              <a:spcAft>
                <a:spcPts val="0"/>
              </a:spcAft>
              <a:buClr>
                <a:schemeClr val="lt1"/>
              </a:buClr>
              <a:buSzPts val="6500"/>
              <a:buNone/>
              <a:defRPr sz="6500">
                <a:solidFill>
                  <a:schemeClr val="lt1"/>
                </a:solidFill>
              </a:defRPr>
            </a:lvl6pPr>
            <a:lvl7pPr lvl="6" rtl="0">
              <a:spcBef>
                <a:spcPts val="0"/>
              </a:spcBef>
              <a:spcAft>
                <a:spcPts val="0"/>
              </a:spcAft>
              <a:buClr>
                <a:schemeClr val="lt1"/>
              </a:buClr>
              <a:buSzPts val="6500"/>
              <a:buNone/>
              <a:defRPr sz="6500">
                <a:solidFill>
                  <a:schemeClr val="lt1"/>
                </a:solidFill>
              </a:defRPr>
            </a:lvl7pPr>
            <a:lvl8pPr lvl="7" rtl="0">
              <a:spcBef>
                <a:spcPts val="0"/>
              </a:spcBef>
              <a:spcAft>
                <a:spcPts val="0"/>
              </a:spcAft>
              <a:buClr>
                <a:schemeClr val="lt1"/>
              </a:buClr>
              <a:buSzPts val="6500"/>
              <a:buNone/>
              <a:defRPr sz="6500">
                <a:solidFill>
                  <a:schemeClr val="lt1"/>
                </a:solidFill>
              </a:defRPr>
            </a:lvl8pPr>
            <a:lvl9pPr lvl="8" rtl="0">
              <a:spcBef>
                <a:spcPts val="0"/>
              </a:spcBef>
              <a:spcAft>
                <a:spcPts val="0"/>
              </a:spcAft>
              <a:buClr>
                <a:schemeClr val="lt1"/>
              </a:buClr>
              <a:buSzPts val="6500"/>
              <a:buNone/>
              <a:defRPr sz="6500">
                <a:solidFill>
                  <a:schemeClr val="lt1"/>
                </a:solidFill>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Section 5">
  <p:cSld name="CUSTOM_30">
    <p:bg>
      <p:bgPr>
        <a:blipFill>
          <a:blip r:embed="rId2">
            <a:alphaModFix/>
          </a:blip>
          <a:stretch>
            <a:fillRect/>
          </a:stretch>
        </a:blipFill>
        <a:effectLst/>
      </p:bgPr>
    </p:bg>
    <p:spTree>
      <p:nvGrpSpPr>
        <p:cNvPr id="1" name="Shape 106"/>
        <p:cNvGrpSpPr/>
        <p:nvPr/>
      </p:nvGrpSpPr>
      <p:grpSpPr>
        <a:xfrm>
          <a:off x="0" y="0"/>
          <a:ext cx="0" cy="0"/>
          <a:chOff x="0" y="0"/>
          <a:chExt cx="0" cy="0"/>
        </a:xfrm>
      </p:grpSpPr>
      <p:sp>
        <p:nvSpPr>
          <p:cNvPr id="107" name="Google Shape;107;p18"/>
          <p:cNvSpPr txBox="1">
            <a:spLocks noGrp="1"/>
          </p:cNvSpPr>
          <p:nvPr>
            <p:ph type="ctrTitle"/>
          </p:nvPr>
        </p:nvSpPr>
        <p:spPr>
          <a:xfrm flipH="1">
            <a:off x="2260329" y="2193805"/>
            <a:ext cx="5195700" cy="19212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3600"/>
              <a:buNone/>
              <a:defRPr sz="3600"/>
            </a:lvl1pPr>
            <a:lvl2pPr lvl="1" rtl="0">
              <a:spcBef>
                <a:spcPts val="0"/>
              </a:spcBef>
              <a:spcAft>
                <a:spcPts val="0"/>
              </a:spcAft>
              <a:buClr>
                <a:schemeClr val="lt1"/>
              </a:buClr>
              <a:buSzPts val="6500"/>
              <a:buNone/>
              <a:defRPr sz="6500">
                <a:solidFill>
                  <a:schemeClr val="lt1"/>
                </a:solidFill>
              </a:defRPr>
            </a:lvl2pPr>
            <a:lvl3pPr lvl="2" rtl="0">
              <a:spcBef>
                <a:spcPts val="0"/>
              </a:spcBef>
              <a:spcAft>
                <a:spcPts val="0"/>
              </a:spcAft>
              <a:buClr>
                <a:schemeClr val="lt1"/>
              </a:buClr>
              <a:buSzPts val="6500"/>
              <a:buNone/>
              <a:defRPr sz="6500">
                <a:solidFill>
                  <a:schemeClr val="lt1"/>
                </a:solidFill>
              </a:defRPr>
            </a:lvl3pPr>
            <a:lvl4pPr lvl="3" rtl="0">
              <a:spcBef>
                <a:spcPts val="0"/>
              </a:spcBef>
              <a:spcAft>
                <a:spcPts val="0"/>
              </a:spcAft>
              <a:buClr>
                <a:schemeClr val="lt1"/>
              </a:buClr>
              <a:buSzPts val="6500"/>
              <a:buNone/>
              <a:defRPr sz="6500">
                <a:solidFill>
                  <a:schemeClr val="lt1"/>
                </a:solidFill>
              </a:defRPr>
            </a:lvl4pPr>
            <a:lvl5pPr lvl="4" rtl="0">
              <a:spcBef>
                <a:spcPts val="0"/>
              </a:spcBef>
              <a:spcAft>
                <a:spcPts val="0"/>
              </a:spcAft>
              <a:buClr>
                <a:schemeClr val="lt1"/>
              </a:buClr>
              <a:buSzPts val="6500"/>
              <a:buNone/>
              <a:defRPr sz="6500">
                <a:solidFill>
                  <a:schemeClr val="lt1"/>
                </a:solidFill>
              </a:defRPr>
            </a:lvl5pPr>
            <a:lvl6pPr lvl="5" rtl="0">
              <a:spcBef>
                <a:spcPts val="0"/>
              </a:spcBef>
              <a:spcAft>
                <a:spcPts val="0"/>
              </a:spcAft>
              <a:buClr>
                <a:schemeClr val="lt1"/>
              </a:buClr>
              <a:buSzPts val="6500"/>
              <a:buNone/>
              <a:defRPr sz="6500">
                <a:solidFill>
                  <a:schemeClr val="lt1"/>
                </a:solidFill>
              </a:defRPr>
            </a:lvl6pPr>
            <a:lvl7pPr lvl="6" rtl="0">
              <a:spcBef>
                <a:spcPts val="0"/>
              </a:spcBef>
              <a:spcAft>
                <a:spcPts val="0"/>
              </a:spcAft>
              <a:buClr>
                <a:schemeClr val="lt1"/>
              </a:buClr>
              <a:buSzPts val="6500"/>
              <a:buNone/>
              <a:defRPr sz="6500">
                <a:solidFill>
                  <a:schemeClr val="lt1"/>
                </a:solidFill>
              </a:defRPr>
            </a:lvl7pPr>
            <a:lvl8pPr lvl="7" rtl="0">
              <a:spcBef>
                <a:spcPts val="0"/>
              </a:spcBef>
              <a:spcAft>
                <a:spcPts val="0"/>
              </a:spcAft>
              <a:buClr>
                <a:schemeClr val="lt1"/>
              </a:buClr>
              <a:buSzPts val="6500"/>
              <a:buNone/>
              <a:defRPr sz="6500">
                <a:solidFill>
                  <a:schemeClr val="lt1"/>
                </a:solidFill>
              </a:defRPr>
            </a:lvl8pPr>
            <a:lvl9pPr lvl="8" rtl="0">
              <a:spcBef>
                <a:spcPts val="0"/>
              </a:spcBef>
              <a:spcAft>
                <a:spcPts val="0"/>
              </a:spcAft>
              <a:buClr>
                <a:schemeClr val="lt1"/>
              </a:buClr>
              <a:buSzPts val="6500"/>
              <a:buNone/>
              <a:defRPr sz="6500">
                <a:solidFill>
                  <a:schemeClr val="lt1"/>
                </a:solidFill>
              </a:defRPr>
            </a:lvl9pPr>
          </a:lstStyle>
          <a:p>
            <a:endParaRPr/>
          </a:p>
        </p:txBody>
      </p:sp>
      <p:sp>
        <p:nvSpPr>
          <p:cNvPr id="108" name="Google Shape;108;p18"/>
          <p:cNvSpPr txBox="1">
            <a:spLocks noGrp="1"/>
          </p:cNvSpPr>
          <p:nvPr>
            <p:ph type="title" idx="2" hasCustomPrompt="1"/>
          </p:nvPr>
        </p:nvSpPr>
        <p:spPr>
          <a:xfrm flipH="1">
            <a:off x="2260329" y="1881980"/>
            <a:ext cx="2979300" cy="7545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9600"/>
              <a:buNone/>
              <a:defRPr sz="9600"/>
            </a:lvl1pPr>
            <a:lvl2pPr lvl="1"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109" name="Google Shape;109;p18"/>
          <p:cNvSpPr txBox="1">
            <a:spLocks noGrp="1"/>
          </p:cNvSpPr>
          <p:nvPr>
            <p:ph type="subTitle" idx="1"/>
          </p:nvPr>
        </p:nvSpPr>
        <p:spPr>
          <a:xfrm>
            <a:off x="2260329" y="3476054"/>
            <a:ext cx="4224900" cy="53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1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 Design 3">
  <p:cSld name="CUSTOM_15_1_1">
    <p:bg>
      <p:bgPr>
        <a:blipFill>
          <a:blip r:embed="rId2">
            <a:alphaModFix/>
          </a:blip>
          <a:stretch>
            <a:fillRect/>
          </a:stretch>
        </a:blipFill>
        <a:effectLst/>
      </p:bgPr>
    </p:bg>
    <p:spTree>
      <p:nvGrpSpPr>
        <p:cNvPr id="1" name="Shape 110"/>
        <p:cNvGrpSpPr/>
        <p:nvPr/>
      </p:nvGrpSpPr>
      <p:grpSpPr>
        <a:xfrm>
          <a:off x="0" y="0"/>
          <a:ext cx="0" cy="0"/>
          <a:chOff x="0" y="0"/>
          <a:chExt cx="0" cy="0"/>
        </a:xfrm>
      </p:grpSpPr>
      <p:sp>
        <p:nvSpPr>
          <p:cNvPr id="111" name="Google Shape;111;p19"/>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 Design 4">
  <p:cSld name="CUSTOM_15_1_1_1">
    <p:bg>
      <p:bgPr>
        <a:blipFill>
          <a:blip r:embed="rId2">
            <a:alphaModFix/>
          </a:blip>
          <a:stretch>
            <a:fillRect/>
          </a:stretch>
        </a:blipFill>
        <a:effectLst/>
      </p:bgPr>
    </p:bg>
    <p:spTree>
      <p:nvGrpSpPr>
        <p:cNvPr id="1" name="Shape 112"/>
        <p:cNvGrpSpPr/>
        <p:nvPr/>
      </p:nvGrpSpPr>
      <p:grpSpPr>
        <a:xfrm>
          <a:off x="0" y="0"/>
          <a:ext cx="0" cy="0"/>
          <a:chOff x="0" y="0"/>
          <a:chExt cx="0" cy="0"/>
        </a:xfrm>
      </p:grpSpPr>
      <p:sp>
        <p:nvSpPr>
          <p:cNvPr id="113" name="Google Shape;113;p20"/>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s">
  <p:cSld name="CUSTOM_17">
    <p:bg>
      <p:bgPr>
        <a:blipFill>
          <a:blip r:embed="rId2">
            <a:alphaModFix/>
          </a:blip>
          <a:stretch>
            <a:fillRect/>
          </a:stretch>
        </a:blip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3385875" y="2098650"/>
            <a:ext cx="2372400" cy="946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0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endParaRPr/>
          </a:p>
        </p:txBody>
      </p:sp>
      <p:sp>
        <p:nvSpPr>
          <p:cNvPr id="13" name="Google Shape;13;p3"/>
          <p:cNvSpPr txBox="1">
            <a:spLocks noGrp="1"/>
          </p:cNvSpPr>
          <p:nvPr>
            <p:ph type="ctrTitle" idx="2"/>
          </p:nvPr>
        </p:nvSpPr>
        <p:spPr>
          <a:xfrm>
            <a:off x="390296" y="201653"/>
            <a:ext cx="19743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400"/>
              <a:buNone/>
              <a:defRPr sz="140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14" name="Google Shape;14;p3"/>
          <p:cNvSpPr txBox="1">
            <a:spLocks noGrp="1"/>
          </p:cNvSpPr>
          <p:nvPr>
            <p:ph type="subTitle" idx="1"/>
          </p:nvPr>
        </p:nvSpPr>
        <p:spPr>
          <a:xfrm>
            <a:off x="690446" y="656478"/>
            <a:ext cx="16743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900"/>
              <a:buNone/>
              <a:defRPr sz="900"/>
            </a:lvl1pPr>
            <a:lvl2pPr lvl="1" algn="r" rtl="0">
              <a:lnSpc>
                <a:spcPct val="100000"/>
              </a:lnSpc>
              <a:spcBef>
                <a:spcPts val="0"/>
              </a:spcBef>
              <a:spcAft>
                <a:spcPts val="0"/>
              </a:spcAft>
              <a:buSzPts val="900"/>
              <a:buNone/>
              <a:defRPr sz="900"/>
            </a:lvl2pPr>
            <a:lvl3pPr lvl="2" algn="r" rtl="0">
              <a:lnSpc>
                <a:spcPct val="100000"/>
              </a:lnSpc>
              <a:spcBef>
                <a:spcPts val="0"/>
              </a:spcBef>
              <a:spcAft>
                <a:spcPts val="0"/>
              </a:spcAft>
              <a:buSzPts val="900"/>
              <a:buNone/>
              <a:defRPr sz="900"/>
            </a:lvl3pPr>
            <a:lvl4pPr lvl="3" algn="r" rtl="0">
              <a:lnSpc>
                <a:spcPct val="100000"/>
              </a:lnSpc>
              <a:spcBef>
                <a:spcPts val="0"/>
              </a:spcBef>
              <a:spcAft>
                <a:spcPts val="0"/>
              </a:spcAft>
              <a:buSzPts val="900"/>
              <a:buNone/>
              <a:defRPr sz="900"/>
            </a:lvl4pPr>
            <a:lvl5pPr lvl="4" algn="r" rtl="0">
              <a:lnSpc>
                <a:spcPct val="100000"/>
              </a:lnSpc>
              <a:spcBef>
                <a:spcPts val="0"/>
              </a:spcBef>
              <a:spcAft>
                <a:spcPts val="0"/>
              </a:spcAft>
              <a:buSzPts val="900"/>
              <a:buNone/>
              <a:defRPr sz="900"/>
            </a:lvl5pPr>
            <a:lvl6pPr lvl="5" algn="r" rtl="0">
              <a:lnSpc>
                <a:spcPct val="100000"/>
              </a:lnSpc>
              <a:spcBef>
                <a:spcPts val="0"/>
              </a:spcBef>
              <a:spcAft>
                <a:spcPts val="0"/>
              </a:spcAft>
              <a:buSzPts val="900"/>
              <a:buNone/>
              <a:defRPr sz="900"/>
            </a:lvl6pPr>
            <a:lvl7pPr lvl="6" algn="r" rtl="0">
              <a:lnSpc>
                <a:spcPct val="100000"/>
              </a:lnSpc>
              <a:spcBef>
                <a:spcPts val="0"/>
              </a:spcBef>
              <a:spcAft>
                <a:spcPts val="0"/>
              </a:spcAft>
              <a:buSzPts val="900"/>
              <a:buNone/>
              <a:defRPr sz="900"/>
            </a:lvl7pPr>
            <a:lvl8pPr lvl="7" algn="r" rtl="0">
              <a:lnSpc>
                <a:spcPct val="100000"/>
              </a:lnSpc>
              <a:spcBef>
                <a:spcPts val="0"/>
              </a:spcBef>
              <a:spcAft>
                <a:spcPts val="0"/>
              </a:spcAft>
              <a:buSzPts val="900"/>
              <a:buNone/>
              <a:defRPr sz="900"/>
            </a:lvl8pPr>
            <a:lvl9pPr lvl="8" algn="r" rtl="0">
              <a:lnSpc>
                <a:spcPct val="100000"/>
              </a:lnSpc>
              <a:spcBef>
                <a:spcPts val="0"/>
              </a:spcBef>
              <a:spcAft>
                <a:spcPts val="0"/>
              </a:spcAft>
              <a:buSzPts val="900"/>
              <a:buNone/>
              <a:defRPr sz="900"/>
            </a:lvl9pPr>
          </a:lstStyle>
          <a:p>
            <a:endParaRPr/>
          </a:p>
        </p:txBody>
      </p:sp>
      <p:sp>
        <p:nvSpPr>
          <p:cNvPr id="15" name="Google Shape;15;p3"/>
          <p:cNvSpPr txBox="1">
            <a:spLocks noGrp="1"/>
          </p:cNvSpPr>
          <p:nvPr>
            <p:ph type="title" idx="3" hasCustomPrompt="1"/>
          </p:nvPr>
        </p:nvSpPr>
        <p:spPr>
          <a:xfrm>
            <a:off x="2118448" y="544448"/>
            <a:ext cx="11076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3600"/>
            </a:lvl1pPr>
            <a:lvl2pPr lvl="1"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6" name="Google Shape;16;p3"/>
          <p:cNvSpPr txBox="1">
            <a:spLocks noGrp="1"/>
          </p:cNvSpPr>
          <p:nvPr>
            <p:ph type="title" idx="4" hasCustomPrompt="1"/>
          </p:nvPr>
        </p:nvSpPr>
        <p:spPr>
          <a:xfrm>
            <a:off x="2105406" y="1515808"/>
            <a:ext cx="11076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3600"/>
            </a:lvl1pPr>
            <a:lvl2pPr lvl="1"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7" name="Google Shape;17;p3"/>
          <p:cNvSpPr txBox="1">
            <a:spLocks noGrp="1"/>
          </p:cNvSpPr>
          <p:nvPr>
            <p:ph type="title" idx="5" hasCustomPrompt="1"/>
          </p:nvPr>
        </p:nvSpPr>
        <p:spPr>
          <a:xfrm>
            <a:off x="2105406" y="2487168"/>
            <a:ext cx="11076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36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8" name="Google Shape;18;p3"/>
          <p:cNvSpPr txBox="1">
            <a:spLocks noGrp="1"/>
          </p:cNvSpPr>
          <p:nvPr>
            <p:ph type="title" idx="6" hasCustomPrompt="1"/>
          </p:nvPr>
        </p:nvSpPr>
        <p:spPr>
          <a:xfrm>
            <a:off x="5922008" y="2092638"/>
            <a:ext cx="10722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3600"/>
            </a:lvl1pPr>
            <a:lvl2pPr lvl="1"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9" name="Google Shape;19;p3"/>
          <p:cNvSpPr txBox="1">
            <a:spLocks noGrp="1"/>
          </p:cNvSpPr>
          <p:nvPr>
            <p:ph type="title" idx="7" hasCustomPrompt="1"/>
          </p:nvPr>
        </p:nvSpPr>
        <p:spPr>
          <a:xfrm>
            <a:off x="5922008" y="3112336"/>
            <a:ext cx="10722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3600"/>
            </a:lvl1pPr>
            <a:lvl2pPr lvl="1"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0" name="Google Shape;20;p3"/>
          <p:cNvSpPr txBox="1">
            <a:spLocks noGrp="1"/>
          </p:cNvSpPr>
          <p:nvPr>
            <p:ph type="title" idx="8" hasCustomPrompt="1"/>
          </p:nvPr>
        </p:nvSpPr>
        <p:spPr>
          <a:xfrm>
            <a:off x="5922008" y="4132033"/>
            <a:ext cx="10722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36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1" name="Google Shape;21;p3"/>
          <p:cNvSpPr txBox="1">
            <a:spLocks noGrp="1"/>
          </p:cNvSpPr>
          <p:nvPr>
            <p:ph type="ctrTitle" idx="9"/>
          </p:nvPr>
        </p:nvSpPr>
        <p:spPr>
          <a:xfrm>
            <a:off x="390296" y="1167854"/>
            <a:ext cx="19743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400"/>
              <a:buNone/>
              <a:defRPr sz="140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22" name="Google Shape;22;p3"/>
          <p:cNvSpPr txBox="1">
            <a:spLocks noGrp="1"/>
          </p:cNvSpPr>
          <p:nvPr>
            <p:ph type="subTitle" idx="13"/>
          </p:nvPr>
        </p:nvSpPr>
        <p:spPr>
          <a:xfrm>
            <a:off x="690446" y="1622677"/>
            <a:ext cx="16743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900"/>
              <a:buNone/>
              <a:defRPr sz="900"/>
            </a:lvl1pPr>
            <a:lvl2pPr lvl="1" algn="r" rtl="0">
              <a:lnSpc>
                <a:spcPct val="100000"/>
              </a:lnSpc>
              <a:spcBef>
                <a:spcPts val="0"/>
              </a:spcBef>
              <a:spcAft>
                <a:spcPts val="0"/>
              </a:spcAft>
              <a:buSzPts val="900"/>
              <a:buNone/>
              <a:defRPr sz="900"/>
            </a:lvl2pPr>
            <a:lvl3pPr lvl="2" algn="r" rtl="0">
              <a:lnSpc>
                <a:spcPct val="100000"/>
              </a:lnSpc>
              <a:spcBef>
                <a:spcPts val="0"/>
              </a:spcBef>
              <a:spcAft>
                <a:spcPts val="0"/>
              </a:spcAft>
              <a:buSzPts val="900"/>
              <a:buNone/>
              <a:defRPr sz="900"/>
            </a:lvl3pPr>
            <a:lvl4pPr lvl="3" algn="r" rtl="0">
              <a:lnSpc>
                <a:spcPct val="100000"/>
              </a:lnSpc>
              <a:spcBef>
                <a:spcPts val="0"/>
              </a:spcBef>
              <a:spcAft>
                <a:spcPts val="0"/>
              </a:spcAft>
              <a:buSzPts val="900"/>
              <a:buNone/>
              <a:defRPr sz="900"/>
            </a:lvl4pPr>
            <a:lvl5pPr lvl="4" algn="r" rtl="0">
              <a:lnSpc>
                <a:spcPct val="100000"/>
              </a:lnSpc>
              <a:spcBef>
                <a:spcPts val="0"/>
              </a:spcBef>
              <a:spcAft>
                <a:spcPts val="0"/>
              </a:spcAft>
              <a:buSzPts val="900"/>
              <a:buNone/>
              <a:defRPr sz="900"/>
            </a:lvl5pPr>
            <a:lvl6pPr lvl="5" algn="r" rtl="0">
              <a:lnSpc>
                <a:spcPct val="100000"/>
              </a:lnSpc>
              <a:spcBef>
                <a:spcPts val="0"/>
              </a:spcBef>
              <a:spcAft>
                <a:spcPts val="0"/>
              </a:spcAft>
              <a:buSzPts val="900"/>
              <a:buNone/>
              <a:defRPr sz="900"/>
            </a:lvl6pPr>
            <a:lvl7pPr lvl="6" algn="r" rtl="0">
              <a:lnSpc>
                <a:spcPct val="100000"/>
              </a:lnSpc>
              <a:spcBef>
                <a:spcPts val="0"/>
              </a:spcBef>
              <a:spcAft>
                <a:spcPts val="0"/>
              </a:spcAft>
              <a:buSzPts val="900"/>
              <a:buNone/>
              <a:defRPr sz="900"/>
            </a:lvl7pPr>
            <a:lvl8pPr lvl="7" algn="r" rtl="0">
              <a:lnSpc>
                <a:spcPct val="100000"/>
              </a:lnSpc>
              <a:spcBef>
                <a:spcPts val="0"/>
              </a:spcBef>
              <a:spcAft>
                <a:spcPts val="0"/>
              </a:spcAft>
              <a:buSzPts val="900"/>
              <a:buNone/>
              <a:defRPr sz="900"/>
            </a:lvl8pPr>
            <a:lvl9pPr lvl="8" algn="r" rtl="0">
              <a:lnSpc>
                <a:spcPct val="100000"/>
              </a:lnSpc>
              <a:spcBef>
                <a:spcPts val="0"/>
              </a:spcBef>
              <a:spcAft>
                <a:spcPts val="0"/>
              </a:spcAft>
              <a:buSzPts val="900"/>
              <a:buNone/>
              <a:defRPr sz="900"/>
            </a:lvl9pPr>
          </a:lstStyle>
          <a:p>
            <a:endParaRPr/>
          </a:p>
        </p:txBody>
      </p:sp>
      <p:sp>
        <p:nvSpPr>
          <p:cNvPr id="23" name="Google Shape;23;p3"/>
          <p:cNvSpPr txBox="1">
            <a:spLocks noGrp="1"/>
          </p:cNvSpPr>
          <p:nvPr>
            <p:ph type="ctrTitle" idx="14"/>
          </p:nvPr>
        </p:nvSpPr>
        <p:spPr>
          <a:xfrm>
            <a:off x="390296" y="2141336"/>
            <a:ext cx="19743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400"/>
              <a:buNone/>
              <a:defRPr sz="140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24" name="Google Shape;24;p3"/>
          <p:cNvSpPr txBox="1">
            <a:spLocks noGrp="1"/>
          </p:cNvSpPr>
          <p:nvPr>
            <p:ph type="subTitle" idx="15"/>
          </p:nvPr>
        </p:nvSpPr>
        <p:spPr>
          <a:xfrm>
            <a:off x="690446" y="2596156"/>
            <a:ext cx="16743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900"/>
              <a:buNone/>
              <a:defRPr sz="900"/>
            </a:lvl1pPr>
            <a:lvl2pPr lvl="1" algn="r" rtl="0">
              <a:lnSpc>
                <a:spcPct val="100000"/>
              </a:lnSpc>
              <a:spcBef>
                <a:spcPts val="0"/>
              </a:spcBef>
              <a:spcAft>
                <a:spcPts val="0"/>
              </a:spcAft>
              <a:buSzPts val="900"/>
              <a:buNone/>
              <a:defRPr sz="900"/>
            </a:lvl2pPr>
            <a:lvl3pPr lvl="2" algn="r" rtl="0">
              <a:lnSpc>
                <a:spcPct val="100000"/>
              </a:lnSpc>
              <a:spcBef>
                <a:spcPts val="0"/>
              </a:spcBef>
              <a:spcAft>
                <a:spcPts val="0"/>
              </a:spcAft>
              <a:buSzPts val="900"/>
              <a:buNone/>
              <a:defRPr sz="900"/>
            </a:lvl3pPr>
            <a:lvl4pPr lvl="3" algn="r" rtl="0">
              <a:lnSpc>
                <a:spcPct val="100000"/>
              </a:lnSpc>
              <a:spcBef>
                <a:spcPts val="0"/>
              </a:spcBef>
              <a:spcAft>
                <a:spcPts val="0"/>
              </a:spcAft>
              <a:buSzPts val="900"/>
              <a:buNone/>
              <a:defRPr sz="900"/>
            </a:lvl4pPr>
            <a:lvl5pPr lvl="4" algn="r" rtl="0">
              <a:lnSpc>
                <a:spcPct val="100000"/>
              </a:lnSpc>
              <a:spcBef>
                <a:spcPts val="0"/>
              </a:spcBef>
              <a:spcAft>
                <a:spcPts val="0"/>
              </a:spcAft>
              <a:buSzPts val="900"/>
              <a:buNone/>
              <a:defRPr sz="900"/>
            </a:lvl5pPr>
            <a:lvl6pPr lvl="5" algn="r" rtl="0">
              <a:lnSpc>
                <a:spcPct val="100000"/>
              </a:lnSpc>
              <a:spcBef>
                <a:spcPts val="0"/>
              </a:spcBef>
              <a:spcAft>
                <a:spcPts val="0"/>
              </a:spcAft>
              <a:buSzPts val="900"/>
              <a:buNone/>
              <a:defRPr sz="900"/>
            </a:lvl6pPr>
            <a:lvl7pPr lvl="6" algn="r" rtl="0">
              <a:lnSpc>
                <a:spcPct val="100000"/>
              </a:lnSpc>
              <a:spcBef>
                <a:spcPts val="0"/>
              </a:spcBef>
              <a:spcAft>
                <a:spcPts val="0"/>
              </a:spcAft>
              <a:buSzPts val="900"/>
              <a:buNone/>
              <a:defRPr sz="900"/>
            </a:lvl7pPr>
            <a:lvl8pPr lvl="7" algn="r" rtl="0">
              <a:lnSpc>
                <a:spcPct val="100000"/>
              </a:lnSpc>
              <a:spcBef>
                <a:spcPts val="0"/>
              </a:spcBef>
              <a:spcAft>
                <a:spcPts val="0"/>
              </a:spcAft>
              <a:buSzPts val="900"/>
              <a:buNone/>
              <a:defRPr sz="900"/>
            </a:lvl8pPr>
            <a:lvl9pPr lvl="8" algn="r" rtl="0">
              <a:lnSpc>
                <a:spcPct val="100000"/>
              </a:lnSpc>
              <a:spcBef>
                <a:spcPts val="0"/>
              </a:spcBef>
              <a:spcAft>
                <a:spcPts val="0"/>
              </a:spcAft>
              <a:buSzPts val="900"/>
              <a:buNone/>
              <a:defRPr sz="900"/>
            </a:lvl9pPr>
          </a:lstStyle>
          <a:p>
            <a:endParaRPr/>
          </a:p>
        </p:txBody>
      </p:sp>
      <p:sp>
        <p:nvSpPr>
          <p:cNvPr id="25" name="Google Shape;25;p3"/>
          <p:cNvSpPr txBox="1">
            <a:spLocks noGrp="1"/>
          </p:cNvSpPr>
          <p:nvPr>
            <p:ph type="ctrTitle" idx="16"/>
          </p:nvPr>
        </p:nvSpPr>
        <p:spPr>
          <a:xfrm>
            <a:off x="6811558" y="1775180"/>
            <a:ext cx="19743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1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26" name="Google Shape;26;p3"/>
          <p:cNvSpPr txBox="1">
            <a:spLocks noGrp="1"/>
          </p:cNvSpPr>
          <p:nvPr>
            <p:ph type="subTitle" idx="17"/>
          </p:nvPr>
        </p:nvSpPr>
        <p:spPr>
          <a:xfrm>
            <a:off x="6811558" y="2230005"/>
            <a:ext cx="16743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900"/>
              <a:buNone/>
              <a:defRPr sz="900"/>
            </a:lvl1pPr>
            <a:lvl2pPr lvl="1" rtl="0">
              <a:lnSpc>
                <a:spcPct val="100000"/>
              </a:lnSpc>
              <a:spcBef>
                <a:spcPts val="0"/>
              </a:spcBef>
              <a:spcAft>
                <a:spcPts val="0"/>
              </a:spcAft>
              <a:buSzPts val="900"/>
              <a:buNone/>
              <a:defRPr sz="900"/>
            </a:lvl2pPr>
            <a:lvl3pPr lvl="2" rtl="0">
              <a:lnSpc>
                <a:spcPct val="100000"/>
              </a:lnSpc>
              <a:spcBef>
                <a:spcPts val="0"/>
              </a:spcBef>
              <a:spcAft>
                <a:spcPts val="0"/>
              </a:spcAft>
              <a:buSzPts val="900"/>
              <a:buNone/>
              <a:defRPr sz="900"/>
            </a:lvl3pPr>
            <a:lvl4pPr lvl="3" rtl="0">
              <a:lnSpc>
                <a:spcPct val="100000"/>
              </a:lnSpc>
              <a:spcBef>
                <a:spcPts val="0"/>
              </a:spcBef>
              <a:spcAft>
                <a:spcPts val="0"/>
              </a:spcAft>
              <a:buSzPts val="900"/>
              <a:buNone/>
              <a:defRPr sz="900"/>
            </a:lvl4pPr>
            <a:lvl5pPr lvl="4" rtl="0">
              <a:lnSpc>
                <a:spcPct val="100000"/>
              </a:lnSpc>
              <a:spcBef>
                <a:spcPts val="0"/>
              </a:spcBef>
              <a:spcAft>
                <a:spcPts val="0"/>
              </a:spcAft>
              <a:buSzPts val="900"/>
              <a:buNone/>
              <a:defRPr sz="900"/>
            </a:lvl5pPr>
            <a:lvl6pPr lvl="5" rtl="0">
              <a:lnSpc>
                <a:spcPct val="100000"/>
              </a:lnSpc>
              <a:spcBef>
                <a:spcPts val="0"/>
              </a:spcBef>
              <a:spcAft>
                <a:spcPts val="0"/>
              </a:spcAft>
              <a:buSzPts val="900"/>
              <a:buNone/>
              <a:defRPr sz="900"/>
            </a:lvl6pPr>
            <a:lvl7pPr lvl="6" rtl="0">
              <a:lnSpc>
                <a:spcPct val="100000"/>
              </a:lnSpc>
              <a:spcBef>
                <a:spcPts val="0"/>
              </a:spcBef>
              <a:spcAft>
                <a:spcPts val="0"/>
              </a:spcAft>
              <a:buSzPts val="900"/>
              <a:buNone/>
              <a:defRPr sz="900"/>
            </a:lvl7pPr>
            <a:lvl8pPr lvl="7" rtl="0">
              <a:lnSpc>
                <a:spcPct val="100000"/>
              </a:lnSpc>
              <a:spcBef>
                <a:spcPts val="0"/>
              </a:spcBef>
              <a:spcAft>
                <a:spcPts val="0"/>
              </a:spcAft>
              <a:buSzPts val="900"/>
              <a:buNone/>
              <a:defRPr sz="900"/>
            </a:lvl8pPr>
            <a:lvl9pPr lvl="8" rtl="0">
              <a:lnSpc>
                <a:spcPct val="100000"/>
              </a:lnSpc>
              <a:spcBef>
                <a:spcPts val="0"/>
              </a:spcBef>
              <a:spcAft>
                <a:spcPts val="0"/>
              </a:spcAft>
              <a:buSzPts val="900"/>
              <a:buNone/>
              <a:defRPr sz="900"/>
            </a:lvl9pPr>
          </a:lstStyle>
          <a:p>
            <a:endParaRPr/>
          </a:p>
        </p:txBody>
      </p:sp>
      <p:sp>
        <p:nvSpPr>
          <p:cNvPr id="27" name="Google Shape;27;p3"/>
          <p:cNvSpPr txBox="1">
            <a:spLocks noGrp="1"/>
          </p:cNvSpPr>
          <p:nvPr>
            <p:ph type="ctrTitle" idx="18"/>
          </p:nvPr>
        </p:nvSpPr>
        <p:spPr>
          <a:xfrm>
            <a:off x="6811558" y="2799095"/>
            <a:ext cx="19743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1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28" name="Google Shape;28;p3"/>
          <p:cNvSpPr txBox="1">
            <a:spLocks noGrp="1"/>
          </p:cNvSpPr>
          <p:nvPr>
            <p:ph type="subTitle" idx="19"/>
          </p:nvPr>
        </p:nvSpPr>
        <p:spPr>
          <a:xfrm>
            <a:off x="6811558" y="3253917"/>
            <a:ext cx="16743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900"/>
              <a:buNone/>
              <a:defRPr sz="900"/>
            </a:lvl1pPr>
            <a:lvl2pPr lvl="1" rtl="0">
              <a:lnSpc>
                <a:spcPct val="100000"/>
              </a:lnSpc>
              <a:spcBef>
                <a:spcPts val="0"/>
              </a:spcBef>
              <a:spcAft>
                <a:spcPts val="0"/>
              </a:spcAft>
              <a:buSzPts val="900"/>
              <a:buNone/>
              <a:defRPr sz="900"/>
            </a:lvl2pPr>
            <a:lvl3pPr lvl="2" rtl="0">
              <a:lnSpc>
                <a:spcPct val="100000"/>
              </a:lnSpc>
              <a:spcBef>
                <a:spcPts val="0"/>
              </a:spcBef>
              <a:spcAft>
                <a:spcPts val="0"/>
              </a:spcAft>
              <a:buSzPts val="900"/>
              <a:buNone/>
              <a:defRPr sz="900"/>
            </a:lvl3pPr>
            <a:lvl4pPr lvl="3" rtl="0">
              <a:lnSpc>
                <a:spcPct val="100000"/>
              </a:lnSpc>
              <a:spcBef>
                <a:spcPts val="0"/>
              </a:spcBef>
              <a:spcAft>
                <a:spcPts val="0"/>
              </a:spcAft>
              <a:buSzPts val="900"/>
              <a:buNone/>
              <a:defRPr sz="900"/>
            </a:lvl4pPr>
            <a:lvl5pPr lvl="4" rtl="0">
              <a:lnSpc>
                <a:spcPct val="100000"/>
              </a:lnSpc>
              <a:spcBef>
                <a:spcPts val="0"/>
              </a:spcBef>
              <a:spcAft>
                <a:spcPts val="0"/>
              </a:spcAft>
              <a:buSzPts val="900"/>
              <a:buNone/>
              <a:defRPr sz="900"/>
            </a:lvl5pPr>
            <a:lvl6pPr lvl="5" rtl="0">
              <a:lnSpc>
                <a:spcPct val="100000"/>
              </a:lnSpc>
              <a:spcBef>
                <a:spcPts val="0"/>
              </a:spcBef>
              <a:spcAft>
                <a:spcPts val="0"/>
              </a:spcAft>
              <a:buSzPts val="900"/>
              <a:buNone/>
              <a:defRPr sz="900"/>
            </a:lvl6pPr>
            <a:lvl7pPr lvl="6" rtl="0">
              <a:lnSpc>
                <a:spcPct val="100000"/>
              </a:lnSpc>
              <a:spcBef>
                <a:spcPts val="0"/>
              </a:spcBef>
              <a:spcAft>
                <a:spcPts val="0"/>
              </a:spcAft>
              <a:buSzPts val="900"/>
              <a:buNone/>
              <a:defRPr sz="900"/>
            </a:lvl7pPr>
            <a:lvl8pPr lvl="7" rtl="0">
              <a:lnSpc>
                <a:spcPct val="100000"/>
              </a:lnSpc>
              <a:spcBef>
                <a:spcPts val="0"/>
              </a:spcBef>
              <a:spcAft>
                <a:spcPts val="0"/>
              </a:spcAft>
              <a:buSzPts val="900"/>
              <a:buNone/>
              <a:defRPr sz="900"/>
            </a:lvl8pPr>
            <a:lvl9pPr lvl="8" rtl="0">
              <a:lnSpc>
                <a:spcPct val="100000"/>
              </a:lnSpc>
              <a:spcBef>
                <a:spcPts val="0"/>
              </a:spcBef>
              <a:spcAft>
                <a:spcPts val="0"/>
              </a:spcAft>
              <a:buSzPts val="900"/>
              <a:buNone/>
              <a:defRPr sz="900"/>
            </a:lvl9pPr>
          </a:lstStyle>
          <a:p>
            <a:endParaRPr/>
          </a:p>
        </p:txBody>
      </p:sp>
      <p:sp>
        <p:nvSpPr>
          <p:cNvPr id="29" name="Google Shape;29;p3"/>
          <p:cNvSpPr txBox="1">
            <a:spLocks noGrp="1"/>
          </p:cNvSpPr>
          <p:nvPr>
            <p:ph type="ctrTitle" idx="20"/>
          </p:nvPr>
        </p:nvSpPr>
        <p:spPr>
          <a:xfrm>
            <a:off x="6811558" y="3811353"/>
            <a:ext cx="19743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1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30" name="Google Shape;30;p3"/>
          <p:cNvSpPr txBox="1">
            <a:spLocks noGrp="1"/>
          </p:cNvSpPr>
          <p:nvPr>
            <p:ph type="subTitle" idx="21"/>
          </p:nvPr>
        </p:nvSpPr>
        <p:spPr>
          <a:xfrm>
            <a:off x="6811558" y="4266173"/>
            <a:ext cx="16743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900"/>
              <a:buNone/>
              <a:defRPr sz="900"/>
            </a:lvl1pPr>
            <a:lvl2pPr lvl="1" rtl="0">
              <a:lnSpc>
                <a:spcPct val="100000"/>
              </a:lnSpc>
              <a:spcBef>
                <a:spcPts val="0"/>
              </a:spcBef>
              <a:spcAft>
                <a:spcPts val="0"/>
              </a:spcAft>
              <a:buSzPts val="900"/>
              <a:buNone/>
              <a:defRPr sz="900"/>
            </a:lvl2pPr>
            <a:lvl3pPr lvl="2" rtl="0">
              <a:lnSpc>
                <a:spcPct val="100000"/>
              </a:lnSpc>
              <a:spcBef>
                <a:spcPts val="0"/>
              </a:spcBef>
              <a:spcAft>
                <a:spcPts val="0"/>
              </a:spcAft>
              <a:buSzPts val="900"/>
              <a:buNone/>
              <a:defRPr sz="900"/>
            </a:lvl3pPr>
            <a:lvl4pPr lvl="3" rtl="0">
              <a:lnSpc>
                <a:spcPct val="100000"/>
              </a:lnSpc>
              <a:spcBef>
                <a:spcPts val="0"/>
              </a:spcBef>
              <a:spcAft>
                <a:spcPts val="0"/>
              </a:spcAft>
              <a:buSzPts val="900"/>
              <a:buNone/>
              <a:defRPr sz="900"/>
            </a:lvl4pPr>
            <a:lvl5pPr lvl="4" rtl="0">
              <a:lnSpc>
                <a:spcPct val="100000"/>
              </a:lnSpc>
              <a:spcBef>
                <a:spcPts val="0"/>
              </a:spcBef>
              <a:spcAft>
                <a:spcPts val="0"/>
              </a:spcAft>
              <a:buSzPts val="900"/>
              <a:buNone/>
              <a:defRPr sz="900"/>
            </a:lvl5pPr>
            <a:lvl6pPr lvl="5" rtl="0">
              <a:lnSpc>
                <a:spcPct val="100000"/>
              </a:lnSpc>
              <a:spcBef>
                <a:spcPts val="0"/>
              </a:spcBef>
              <a:spcAft>
                <a:spcPts val="0"/>
              </a:spcAft>
              <a:buSzPts val="900"/>
              <a:buNone/>
              <a:defRPr sz="900"/>
            </a:lvl6pPr>
            <a:lvl7pPr lvl="6" rtl="0">
              <a:lnSpc>
                <a:spcPct val="100000"/>
              </a:lnSpc>
              <a:spcBef>
                <a:spcPts val="0"/>
              </a:spcBef>
              <a:spcAft>
                <a:spcPts val="0"/>
              </a:spcAft>
              <a:buSzPts val="900"/>
              <a:buNone/>
              <a:defRPr sz="900"/>
            </a:lvl7pPr>
            <a:lvl8pPr lvl="7" rtl="0">
              <a:lnSpc>
                <a:spcPct val="100000"/>
              </a:lnSpc>
              <a:spcBef>
                <a:spcPts val="0"/>
              </a:spcBef>
              <a:spcAft>
                <a:spcPts val="0"/>
              </a:spcAft>
              <a:buSzPts val="900"/>
              <a:buNone/>
              <a:defRPr sz="900"/>
            </a:lvl8pPr>
            <a:lvl9pPr lvl="8" rtl="0">
              <a:lnSpc>
                <a:spcPct val="100000"/>
              </a:lnSpc>
              <a:spcBef>
                <a:spcPts val="0"/>
              </a:spcBef>
              <a:spcAft>
                <a:spcPts val="0"/>
              </a:spcAft>
              <a:buSzPts val="900"/>
              <a:buNone/>
              <a:defRPr sz="900"/>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ection 6">
  <p:cSld name="CUSTOM_31">
    <p:bg>
      <p:bgPr>
        <a:blipFill>
          <a:blip r:embed="rId2">
            <a:alphaModFix/>
          </a:blip>
          <a:stretch>
            <a:fillRect/>
          </a:stretch>
        </a:blipFill>
        <a:effectLst/>
      </p:bgPr>
    </p:bg>
    <p:spTree>
      <p:nvGrpSpPr>
        <p:cNvPr id="1" name="Shape 114"/>
        <p:cNvGrpSpPr/>
        <p:nvPr/>
      </p:nvGrpSpPr>
      <p:grpSpPr>
        <a:xfrm>
          <a:off x="0" y="0"/>
          <a:ext cx="0" cy="0"/>
          <a:chOff x="0" y="0"/>
          <a:chExt cx="0" cy="0"/>
        </a:xfrm>
      </p:grpSpPr>
      <p:sp>
        <p:nvSpPr>
          <p:cNvPr id="115" name="Google Shape;115;p21"/>
          <p:cNvSpPr txBox="1">
            <a:spLocks noGrp="1"/>
          </p:cNvSpPr>
          <p:nvPr>
            <p:ph type="ctrTitle"/>
          </p:nvPr>
        </p:nvSpPr>
        <p:spPr>
          <a:xfrm flipH="1">
            <a:off x="1698072" y="2178475"/>
            <a:ext cx="5195700" cy="19212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3600"/>
              <a:buNone/>
              <a:defRPr sz="3600"/>
            </a:lvl1pPr>
            <a:lvl2pPr lvl="1" algn="r" rtl="0">
              <a:spcBef>
                <a:spcPts val="0"/>
              </a:spcBef>
              <a:spcAft>
                <a:spcPts val="0"/>
              </a:spcAft>
              <a:buClr>
                <a:schemeClr val="lt1"/>
              </a:buClr>
              <a:buSzPts val="6500"/>
              <a:buNone/>
              <a:defRPr sz="6500">
                <a:solidFill>
                  <a:schemeClr val="lt1"/>
                </a:solidFill>
              </a:defRPr>
            </a:lvl2pPr>
            <a:lvl3pPr lvl="2" algn="r" rtl="0">
              <a:spcBef>
                <a:spcPts val="0"/>
              </a:spcBef>
              <a:spcAft>
                <a:spcPts val="0"/>
              </a:spcAft>
              <a:buClr>
                <a:schemeClr val="lt1"/>
              </a:buClr>
              <a:buSzPts val="6500"/>
              <a:buNone/>
              <a:defRPr sz="6500">
                <a:solidFill>
                  <a:schemeClr val="lt1"/>
                </a:solidFill>
              </a:defRPr>
            </a:lvl3pPr>
            <a:lvl4pPr lvl="3" algn="r" rtl="0">
              <a:spcBef>
                <a:spcPts val="0"/>
              </a:spcBef>
              <a:spcAft>
                <a:spcPts val="0"/>
              </a:spcAft>
              <a:buClr>
                <a:schemeClr val="lt1"/>
              </a:buClr>
              <a:buSzPts val="6500"/>
              <a:buNone/>
              <a:defRPr sz="6500">
                <a:solidFill>
                  <a:schemeClr val="lt1"/>
                </a:solidFill>
              </a:defRPr>
            </a:lvl4pPr>
            <a:lvl5pPr lvl="4" algn="r" rtl="0">
              <a:spcBef>
                <a:spcPts val="0"/>
              </a:spcBef>
              <a:spcAft>
                <a:spcPts val="0"/>
              </a:spcAft>
              <a:buClr>
                <a:schemeClr val="lt1"/>
              </a:buClr>
              <a:buSzPts val="6500"/>
              <a:buNone/>
              <a:defRPr sz="6500">
                <a:solidFill>
                  <a:schemeClr val="lt1"/>
                </a:solidFill>
              </a:defRPr>
            </a:lvl5pPr>
            <a:lvl6pPr lvl="5" algn="r" rtl="0">
              <a:spcBef>
                <a:spcPts val="0"/>
              </a:spcBef>
              <a:spcAft>
                <a:spcPts val="0"/>
              </a:spcAft>
              <a:buClr>
                <a:schemeClr val="lt1"/>
              </a:buClr>
              <a:buSzPts val="6500"/>
              <a:buNone/>
              <a:defRPr sz="6500">
                <a:solidFill>
                  <a:schemeClr val="lt1"/>
                </a:solidFill>
              </a:defRPr>
            </a:lvl6pPr>
            <a:lvl7pPr lvl="6" algn="r" rtl="0">
              <a:spcBef>
                <a:spcPts val="0"/>
              </a:spcBef>
              <a:spcAft>
                <a:spcPts val="0"/>
              </a:spcAft>
              <a:buClr>
                <a:schemeClr val="lt1"/>
              </a:buClr>
              <a:buSzPts val="6500"/>
              <a:buNone/>
              <a:defRPr sz="6500">
                <a:solidFill>
                  <a:schemeClr val="lt1"/>
                </a:solidFill>
              </a:defRPr>
            </a:lvl7pPr>
            <a:lvl8pPr lvl="7" algn="r" rtl="0">
              <a:spcBef>
                <a:spcPts val="0"/>
              </a:spcBef>
              <a:spcAft>
                <a:spcPts val="0"/>
              </a:spcAft>
              <a:buClr>
                <a:schemeClr val="lt1"/>
              </a:buClr>
              <a:buSzPts val="6500"/>
              <a:buNone/>
              <a:defRPr sz="6500">
                <a:solidFill>
                  <a:schemeClr val="lt1"/>
                </a:solidFill>
              </a:defRPr>
            </a:lvl8pPr>
            <a:lvl9pPr lvl="8" algn="r" rtl="0">
              <a:spcBef>
                <a:spcPts val="0"/>
              </a:spcBef>
              <a:spcAft>
                <a:spcPts val="0"/>
              </a:spcAft>
              <a:buClr>
                <a:schemeClr val="lt1"/>
              </a:buClr>
              <a:buSzPts val="6500"/>
              <a:buNone/>
              <a:defRPr sz="6500">
                <a:solidFill>
                  <a:schemeClr val="lt1"/>
                </a:solidFill>
              </a:defRPr>
            </a:lvl9pPr>
          </a:lstStyle>
          <a:p>
            <a:endParaRPr/>
          </a:p>
        </p:txBody>
      </p:sp>
      <p:sp>
        <p:nvSpPr>
          <p:cNvPr id="116" name="Google Shape;116;p21"/>
          <p:cNvSpPr txBox="1">
            <a:spLocks noGrp="1"/>
          </p:cNvSpPr>
          <p:nvPr>
            <p:ph type="title" idx="2" hasCustomPrompt="1"/>
          </p:nvPr>
        </p:nvSpPr>
        <p:spPr>
          <a:xfrm flipH="1">
            <a:off x="3914472" y="1866650"/>
            <a:ext cx="2979300" cy="7545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9600"/>
              <a:buNone/>
              <a:defRPr sz="9600"/>
            </a:lvl1pPr>
            <a:lvl2pPr lvl="1"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117" name="Google Shape;117;p21"/>
          <p:cNvSpPr txBox="1">
            <a:spLocks noGrp="1"/>
          </p:cNvSpPr>
          <p:nvPr>
            <p:ph type="subTitle" idx="1"/>
          </p:nvPr>
        </p:nvSpPr>
        <p:spPr>
          <a:xfrm>
            <a:off x="2668872" y="3476054"/>
            <a:ext cx="4224900" cy="53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1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 Design 5">
  <p:cSld name="CUSTOM_15_1_1_1_1">
    <p:bg>
      <p:bgPr>
        <a:blipFill>
          <a:blip r:embed="rId2">
            <a:alphaModFix/>
          </a:blip>
          <a:stretch>
            <a:fillRect/>
          </a:stretch>
        </a:blipFill>
        <a:effectLst/>
      </p:bgPr>
    </p:bg>
    <p:spTree>
      <p:nvGrpSpPr>
        <p:cNvPr id="1" name="Shape 118"/>
        <p:cNvGrpSpPr/>
        <p:nvPr/>
      </p:nvGrpSpPr>
      <p:grpSpPr>
        <a:xfrm>
          <a:off x="0" y="0"/>
          <a:ext cx="0" cy="0"/>
          <a:chOff x="0" y="0"/>
          <a:chExt cx="0" cy="0"/>
        </a:xfrm>
      </p:grpSpPr>
      <p:sp>
        <p:nvSpPr>
          <p:cNvPr id="119" name="Google Shape;119;p22"/>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hanks">
  <p:cSld name="CUSTOM_32">
    <p:bg>
      <p:bgPr>
        <a:blipFill>
          <a:blip r:embed="rId2">
            <a:alphaModFix/>
          </a:blip>
          <a:stretch>
            <a:fillRect/>
          </a:stretch>
        </a:blipFill>
        <a:effectLst/>
      </p:bgPr>
    </p:bg>
    <p:spTree>
      <p:nvGrpSpPr>
        <p:cNvPr id="1" name="Shape 120"/>
        <p:cNvGrpSpPr/>
        <p:nvPr/>
      </p:nvGrpSpPr>
      <p:grpSpPr>
        <a:xfrm>
          <a:off x="0" y="0"/>
          <a:ext cx="0" cy="0"/>
          <a:chOff x="0" y="0"/>
          <a:chExt cx="0" cy="0"/>
        </a:xfrm>
      </p:grpSpPr>
      <p:sp>
        <p:nvSpPr>
          <p:cNvPr id="121" name="Google Shape;121;p23"/>
          <p:cNvSpPr txBox="1">
            <a:spLocks noGrp="1"/>
          </p:cNvSpPr>
          <p:nvPr>
            <p:ph type="ctrTitle"/>
          </p:nvPr>
        </p:nvSpPr>
        <p:spPr>
          <a:xfrm flipH="1">
            <a:off x="1974150" y="1161000"/>
            <a:ext cx="5195700" cy="13653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000000"/>
              </a:buClr>
              <a:buSzPts val="4800"/>
              <a:buNone/>
              <a:defRPr sz="4800"/>
            </a:lvl1pPr>
            <a:lvl2pPr lvl="1" algn="ctr" rtl="0">
              <a:spcBef>
                <a:spcPts val="0"/>
              </a:spcBef>
              <a:spcAft>
                <a:spcPts val="0"/>
              </a:spcAft>
              <a:buClr>
                <a:schemeClr val="lt1"/>
              </a:buClr>
              <a:buSzPts val="4800"/>
              <a:buNone/>
              <a:defRPr sz="4800">
                <a:solidFill>
                  <a:schemeClr val="lt1"/>
                </a:solidFill>
              </a:defRPr>
            </a:lvl2pPr>
            <a:lvl3pPr lvl="2" algn="ctr" rtl="0">
              <a:spcBef>
                <a:spcPts val="0"/>
              </a:spcBef>
              <a:spcAft>
                <a:spcPts val="0"/>
              </a:spcAft>
              <a:buClr>
                <a:schemeClr val="lt1"/>
              </a:buClr>
              <a:buSzPts val="4800"/>
              <a:buNone/>
              <a:defRPr sz="4800">
                <a:solidFill>
                  <a:schemeClr val="lt1"/>
                </a:solidFill>
              </a:defRPr>
            </a:lvl3pPr>
            <a:lvl4pPr lvl="3" algn="ctr" rtl="0">
              <a:spcBef>
                <a:spcPts val="0"/>
              </a:spcBef>
              <a:spcAft>
                <a:spcPts val="0"/>
              </a:spcAft>
              <a:buClr>
                <a:schemeClr val="lt1"/>
              </a:buClr>
              <a:buSzPts val="4800"/>
              <a:buNone/>
              <a:defRPr sz="4800">
                <a:solidFill>
                  <a:schemeClr val="lt1"/>
                </a:solidFill>
              </a:defRPr>
            </a:lvl4pPr>
            <a:lvl5pPr lvl="4" algn="ctr" rtl="0">
              <a:spcBef>
                <a:spcPts val="0"/>
              </a:spcBef>
              <a:spcAft>
                <a:spcPts val="0"/>
              </a:spcAft>
              <a:buClr>
                <a:schemeClr val="lt1"/>
              </a:buClr>
              <a:buSzPts val="4800"/>
              <a:buNone/>
              <a:defRPr sz="4800">
                <a:solidFill>
                  <a:schemeClr val="lt1"/>
                </a:solidFill>
              </a:defRPr>
            </a:lvl5pPr>
            <a:lvl6pPr lvl="5" algn="ctr" rtl="0">
              <a:spcBef>
                <a:spcPts val="0"/>
              </a:spcBef>
              <a:spcAft>
                <a:spcPts val="0"/>
              </a:spcAft>
              <a:buClr>
                <a:schemeClr val="lt1"/>
              </a:buClr>
              <a:buSzPts val="4800"/>
              <a:buNone/>
              <a:defRPr sz="4800">
                <a:solidFill>
                  <a:schemeClr val="lt1"/>
                </a:solidFill>
              </a:defRPr>
            </a:lvl6pPr>
            <a:lvl7pPr lvl="6" algn="ctr" rtl="0">
              <a:spcBef>
                <a:spcPts val="0"/>
              </a:spcBef>
              <a:spcAft>
                <a:spcPts val="0"/>
              </a:spcAft>
              <a:buClr>
                <a:schemeClr val="lt1"/>
              </a:buClr>
              <a:buSzPts val="4800"/>
              <a:buNone/>
              <a:defRPr sz="4800">
                <a:solidFill>
                  <a:schemeClr val="lt1"/>
                </a:solidFill>
              </a:defRPr>
            </a:lvl7pPr>
            <a:lvl8pPr lvl="7" algn="ctr" rtl="0">
              <a:spcBef>
                <a:spcPts val="0"/>
              </a:spcBef>
              <a:spcAft>
                <a:spcPts val="0"/>
              </a:spcAft>
              <a:buClr>
                <a:schemeClr val="lt1"/>
              </a:buClr>
              <a:buSzPts val="4800"/>
              <a:buNone/>
              <a:defRPr sz="4800">
                <a:solidFill>
                  <a:schemeClr val="lt1"/>
                </a:solidFill>
              </a:defRPr>
            </a:lvl8pPr>
            <a:lvl9pPr lvl="8" algn="ctr" rtl="0">
              <a:spcBef>
                <a:spcPts val="0"/>
              </a:spcBef>
              <a:spcAft>
                <a:spcPts val="0"/>
              </a:spcAft>
              <a:buClr>
                <a:schemeClr val="lt1"/>
              </a:buClr>
              <a:buSzPts val="4800"/>
              <a:buNone/>
              <a:defRPr sz="4800">
                <a:solidFill>
                  <a:schemeClr val="lt1"/>
                </a:solidFill>
              </a:defRPr>
            </a:lvl9pPr>
          </a:lstStyle>
          <a:p>
            <a:endParaRPr/>
          </a:p>
        </p:txBody>
      </p:sp>
      <p:sp>
        <p:nvSpPr>
          <p:cNvPr id="122" name="Google Shape;122;p23"/>
          <p:cNvSpPr txBox="1">
            <a:spLocks noGrp="1"/>
          </p:cNvSpPr>
          <p:nvPr>
            <p:ph type="subTitle" idx="1"/>
          </p:nvPr>
        </p:nvSpPr>
        <p:spPr>
          <a:xfrm>
            <a:off x="2152500" y="2494850"/>
            <a:ext cx="4839000" cy="100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3" name="Google Shape;123;p23"/>
          <p:cNvSpPr txBox="1"/>
          <p:nvPr/>
        </p:nvSpPr>
        <p:spPr>
          <a:xfrm>
            <a:off x="625906" y="3722418"/>
            <a:ext cx="3830100" cy="17844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300"/>
              </a:spcBef>
              <a:spcAft>
                <a:spcPts val="0"/>
              </a:spcAft>
              <a:buNone/>
            </a:pPr>
            <a:r>
              <a:rPr lang="en" sz="1000">
                <a:solidFill>
                  <a:schemeClr val="dk1"/>
                </a:solidFill>
                <a:latin typeface="Roboto Condensed Light"/>
                <a:ea typeface="Roboto Condensed Light"/>
                <a:cs typeface="Roboto Condensed Light"/>
                <a:sym typeface="Roboto Condensed Light"/>
              </a:rPr>
              <a:t>CREDITS: This presentation template was created by </a:t>
            </a:r>
            <a:r>
              <a:rPr lang="en" sz="1000" b="1">
                <a:solidFill>
                  <a:schemeClr val="dk1"/>
                </a:solidFill>
                <a:uFill>
                  <a:noFill/>
                </a:uFill>
                <a:latin typeface="Roboto Condensed"/>
                <a:ea typeface="Roboto Condensed"/>
                <a:cs typeface="Roboto Condensed"/>
                <a:sym typeface="Roboto Condensed"/>
                <a:hlinkClick r:id="rId3">
                  <a:extLst>
                    <a:ext uri="{A12FA001-AC4F-418D-AE19-62706E023703}">
                      <ahyp:hlinkClr xmlns:ahyp="http://schemas.microsoft.com/office/drawing/2018/hyperlinkcolor" val="tx"/>
                    </a:ext>
                  </a:extLst>
                </a:hlinkClick>
              </a:rPr>
              <a:t>Slidesgo</a:t>
            </a:r>
            <a:r>
              <a:rPr lang="en" sz="1000">
                <a:solidFill>
                  <a:schemeClr val="dk1"/>
                </a:solidFill>
                <a:latin typeface="Roboto Condensed Light"/>
                <a:ea typeface="Roboto Condensed Light"/>
                <a:cs typeface="Roboto Condensed Light"/>
                <a:sym typeface="Roboto Condensed Light"/>
              </a:rPr>
              <a:t>, including icons by </a:t>
            </a:r>
            <a:r>
              <a:rPr lang="en" sz="1000" b="1">
                <a:solidFill>
                  <a:schemeClr val="dk1"/>
                </a:solidFill>
                <a:uFill>
                  <a:noFill/>
                </a:uFill>
                <a:latin typeface="Roboto Condensed"/>
                <a:ea typeface="Roboto Condensed"/>
                <a:cs typeface="Roboto Condensed"/>
                <a:sym typeface="Roboto Condensed"/>
                <a:hlinkClick r:id="rId4">
                  <a:extLst>
                    <a:ext uri="{A12FA001-AC4F-418D-AE19-62706E023703}">
                      <ahyp:hlinkClr xmlns:ahyp="http://schemas.microsoft.com/office/drawing/2018/hyperlinkcolor" val="tx"/>
                    </a:ext>
                  </a:extLst>
                </a:hlinkClick>
              </a:rPr>
              <a:t>Flaticon</a:t>
            </a:r>
            <a:r>
              <a:rPr lang="en" sz="1000">
                <a:solidFill>
                  <a:schemeClr val="dk1"/>
                </a:solidFill>
                <a:latin typeface="Roboto Condensed Light"/>
                <a:ea typeface="Roboto Condensed Light"/>
                <a:cs typeface="Roboto Condensed Light"/>
                <a:sym typeface="Roboto Condensed Light"/>
              </a:rPr>
              <a:t>, and infographics &amp; images by </a:t>
            </a:r>
            <a:r>
              <a:rPr lang="en" sz="1000" b="1">
                <a:solidFill>
                  <a:schemeClr val="dk1"/>
                </a:solidFill>
                <a:uFill>
                  <a:noFill/>
                </a:uFill>
                <a:latin typeface="Roboto Condensed"/>
                <a:ea typeface="Roboto Condensed"/>
                <a:cs typeface="Roboto Condensed"/>
                <a:sym typeface="Roboto Condensed"/>
                <a:hlinkClick r:id="rId5">
                  <a:extLst>
                    <a:ext uri="{A12FA001-AC4F-418D-AE19-62706E023703}">
                      <ahyp:hlinkClr xmlns:ahyp="http://schemas.microsoft.com/office/drawing/2018/hyperlinkcolor" val="tx"/>
                    </a:ext>
                  </a:extLst>
                </a:hlinkClick>
              </a:rPr>
              <a:t>Freepik</a:t>
            </a:r>
            <a:r>
              <a:rPr lang="en" sz="1000">
                <a:solidFill>
                  <a:schemeClr val="dk1"/>
                </a:solidFill>
                <a:latin typeface="Roboto Condensed Light"/>
                <a:ea typeface="Roboto Condensed Light"/>
                <a:cs typeface="Roboto Condensed Light"/>
                <a:sym typeface="Roboto Condensed Light"/>
              </a:rPr>
              <a:t>. </a:t>
            </a:r>
            <a:endParaRPr sz="1000">
              <a:solidFill>
                <a:schemeClr val="dk1"/>
              </a:solidFill>
              <a:latin typeface="Roboto Condensed Light"/>
              <a:ea typeface="Roboto Condensed Light"/>
              <a:cs typeface="Roboto Condensed Light"/>
              <a:sym typeface="Roboto Condensed Light"/>
            </a:endParaRPr>
          </a:p>
          <a:p>
            <a:pPr marL="0" lvl="0" indent="0" algn="l" rtl="0">
              <a:lnSpc>
                <a:spcPct val="100000"/>
              </a:lnSpc>
              <a:spcBef>
                <a:spcPts val="300"/>
              </a:spcBef>
              <a:spcAft>
                <a:spcPts val="0"/>
              </a:spcAft>
              <a:buNone/>
            </a:pPr>
            <a:r>
              <a:rPr lang="en" sz="900" b="1">
                <a:solidFill>
                  <a:schemeClr val="dk1"/>
                </a:solidFill>
                <a:latin typeface="Roboto Condensed"/>
                <a:ea typeface="Roboto Condensed"/>
                <a:cs typeface="Roboto Condensed"/>
                <a:sym typeface="Roboto Condensed"/>
              </a:rPr>
              <a:t>Please keep this slide for attribution.</a:t>
            </a:r>
            <a:endParaRPr sz="900" b="1">
              <a:solidFill>
                <a:schemeClr val="dk1"/>
              </a:solidFill>
              <a:latin typeface="Roboto Condensed"/>
              <a:ea typeface="Roboto Condensed"/>
              <a:cs typeface="Roboto Condensed"/>
              <a:sym typeface="Roboto Condensed"/>
            </a:endParaRPr>
          </a:p>
          <a:p>
            <a:pPr marL="0" lvl="0" indent="0" algn="l" rtl="0">
              <a:lnSpc>
                <a:spcPct val="115000"/>
              </a:lnSpc>
              <a:spcBef>
                <a:spcPts val="300"/>
              </a:spcBef>
              <a:spcAft>
                <a:spcPts val="0"/>
              </a:spcAft>
              <a:buNone/>
            </a:pPr>
            <a:endParaRPr>
              <a:solidFill>
                <a:schemeClr val="dk1"/>
              </a:solidFill>
              <a:latin typeface="Roboto Condensed Light"/>
              <a:ea typeface="Roboto Condensed Light"/>
              <a:cs typeface="Roboto Condensed Light"/>
              <a:sym typeface="Roboto Condensed Light"/>
            </a:endParaRPr>
          </a:p>
          <a:p>
            <a:pPr marL="0" lvl="0" indent="0" algn="l" rtl="0">
              <a:spcBef>
                <a:spcPts val="0"/>
              </a:spcBef>
              <a:spcAft>
                <a:spcPts val="0"/>
              </a:spcAft>
              <a:buNone/>
            </a:pPr>
            <a:endParaRPr>
              <a:solidFill>
                <a:schemeClr val="dk1"/>
              </a:solidFill>
              <a:latin typeface="Roboto Condensed Light"/>
              <a:ea typeface="Roboto Condensed Light"/>
              <a:cs typeface="Roboto Condensed Light"/>
              <a:sym typeface="Roboto Condensed Light"/>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 text">
  <p:cSld name="CUSTOM_14">
    <p:bg>
      <p:bgPr>
        <a:blipFill>
          <a:blip r:embed="rId2">
            <a:alphaModFix/>
          </a:blip>
          <a:stretch>
            <a:fillRect/>
          </a:stretch>
        </a:blipFill>
        <a:effectLst/>
      </p:bgPr>
    </p:bg>
    <p:spTree>
      <p:nvGrpSpPr>
        <p:cNvPr id="1" name="Shape 124"/>
        <p:cNvGrpSpPr/>
        <p:nvPr/>
      </p:nvGrpSpPr>
      <p:grpSpPr>
        <a:xfrm>
          <a:off x="0" y="0"/>
          <a:ext cx="0" cy="0"/>
          <a:chOff x="0" y="0"/>
          <a:chExt cx="0" cy="0"/>
        </a:xfrm>
      </p:grpSpPr>
      <p:sp>
        <p:nvSpPr>
          <p:cNvPr id="125" name="Google Shape;125;p24"/>
          <p:cNvSpPr txBox="1">
            <a:spLocks noGrp="1"/>
          </p:cNvSpPr>
          <p:nvPr>
            <p:ph type="body" idx="1"/>
          </p:nvPr>
        </p:nvSpPr>
        <p:spPr>
          <a:xfrm>
            <a:off x="642050" y="2134800"/>
            <a:ext cx="5308200" cy="14760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000000"/>
              </a:buClr>
              <a:buSzPts val="1200"/>
              <a:buChar char="●"/>
              <a:defRPr>
                <a:solidFill>
                  <a:srgbClr val="000000"/>
                </a:solidFill>
              </a:defRPr>
            </a:lvl1pPr>
            <a:lvl2pPr marL="914400" lvl="1" indent="-304800" rtl="0">
              <a:spcBef>
                <a:spcPts val="1600"/>
              </a:spcBef>
              <a:spcAft>
                <a:spcPts val="0"/>
              </a:spcAft>
              <a:buClr>
                <a:srgbClr val="000000"/>
              </a:buClr>
              <a:buSzPts val="1200"/>
              <a:buChar char="○"/>
              <a:defRPr>
                <a:solidFill>
                  <a:srgbClr val="000000"/>
                </a:solidFill>
              </a:defRPr>
            </a:lvl2pPr>
            <a:lvl3pPr marL="1371600" lvl="2" indent="-304800" rtl="0">
              <a:spcBef>
                <a:spcPts val="1600"/>
              </a:spcBef>
              <a:spcAft>
                <a:spcPts val="0"/>
              </a:spcAft>
              <a:buClr>
                <a:srgbClr val="000000"/>
              </a:buClr>
              <a:buSzPts val="1200"/>
              <a:buChar char="■"/>
              <a:defRPr>
                <a:solidFill>
                  <a:srgbClr val="000000"/>
                </a:solidFill>
              </a:defRPr>
            </a:lvl3pPr>
            <a:lvl4pPr marL="1828800" lvl="3" indent="-304800" rtl="0">
              <a:spcBef>
                <a:spcPts val="1600"/>
              </a:spcBef>
              <a:spcAft>
                <a:spcPts val="0"/>
              </a:spcAft>
              <a:buClr>
                <a:srgbClr val="000000"/>
              </a:buClr>
              <a:buSzPts val="1200"/>
              <a:buChar char="●"/>
              <a:defRPr>
                <a:solidFill>
                  <a:srgbClr val="000000"/>
                </a:solidFill>
              </a:defRPr>
            </a:lvl4pPr>
            <a:lvl5pPr marL="2286000" lvl="4" indent="-304800" rtl="0">
              <a:spcBef>
                <a:spcPts val="1600"/>
              </a:spcBef>
              <a:spcAft>
                <a:spcPts val="0"/>
              </a:spcAft>
              <a:buClr>
                <a:srgbClr val="000000"/>
              </a:buClr>
              <a:buSzPts val="1200"/>
              <a:buChar char="○"/>
              <a:defRPr>
                <a:solidFill>
                  <a:srgbClr val="000000"/>
                </a:solidFill>
              </a:defRPr>
            </a:lvl5pPr>
            <a:lvl6pPr marL="2743200" lvl="5" indent="-304800" rtl="0">
              <a:spcBef>
                <a:spcPts val="1600"/>
              </a:spcBef>
              <a:spcAft>
                <a:spcPts val="0"/>
              </a:spcAft>
              <a:buClr>
                <a:srgbClr val="000000"/>
              </a:buClr>
              <a:buSzPts val="1200"/>
              <a:buChar char="■"/>
              <a:defRPr>
                <a:solidFill>
                  <a:srgbClr val="000000"/>
                </a:solidFill>
              </a:defRPr>
            </a:lvl6pPr>
            <a:lvl7pPr marL="3200400" lvl="6" indent="-304800" rtl="0">
              <a:spcBef>
                <a:spcPts val="1600"/>
              </a:spcBef>
              <a:spcAft>
                <a:spcPts val="0"/>
              </a:spcAft>
              <a:buClr>
                <a:srgbClr val="000000"/>
              </a:buClr>
              <a:buSzPts val="1200"/>
              <a:buChar char="●"/>
              <a:defRPr>
                <a:solidFill>
                  <a:srgbClr val="000000"/>
                </a:solidFill>
              </a:defRPr>
            </a:lvl7pPr>
            <a:lvl8pPr marL="3657600" lvl="7" indent="-304800" rtl="0">
              <a:spcBef>
                <a:spcPts val="1600"/>
              </a:spcBef>
              <a:spcAft>
                <a:spcPts val="0"/>
              </a:spcAft>
              <a:buClr>
                <a:srgbClr val="000000"/>
              </a:buClr>
              <a:buSzPts val="1200"/>
              <a:buChar char="○"/>
              <a:defRPr>
                <a:solidFill>
                  <a:srgbClr val="000000"/>
                </a:solidFill>
              </a:defRPr>
            </a:lvl8pPr>
            <a:lvl9pPr marL="4114800" lvl="8" indent="-304800" rtl="0">
              <a:spcBef>
                <a:spcPts val="1600"/>
              </a:spcBef>
              <a:spcAft>
                <a:spcPts val="1600"/>
              </a:spcAft>
              <a:buClr>
                <a:srgbClr val="000000"/>
              </a:buClr>
              <a:buSzPts val="1200"/>
              <a:buChar char="■"/>
              <a:defRPr>
                <a:solidFill>
                  <a:srgbClr val="000000"/>
                </a:solidFill>
              </a:defRPr>
            </a:lvl9pPr>
          </a:lstStyle>
          <a:p>
            <a:endParaRPr/>
          </a:p>
        </p:txBody>
      </p:sp>
      <p:sp>
        <p:nvSpPr>
          <p:cNvPr id="126" name="Google Shape;126;p24"/>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slide">
  <p:cSld name="CUSTOM_33">
    <p:bg>
      <p:bgPr>
        <a:noFill/>
        <a:effectLst/>
      </p:bgPr>
    </p:bg>
    <p:spTree>
      <p:nvGrpSpPr>
        <p:cNvPr id="1" name="Shape 127"/>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1">
  <p:cSld name="CUSTOM_18">
    <p:bg>
      <p:bgPr>
        <a:blipFill>
          <a:blip r:embed="rId2">
            <a:alphaModFix/>
          </a:blip>
          <a:stretch>
            <a:fillRect/>
          </a:stretch>
        </a:blipFill>
        <a:effectLst/>
      </p:bgPr>
    </p:bg>
    <p:spTree>
      <p:nvGrpSpPr>
        <p:cNvPr id="1" name="Shape 31"/>
        <p:cNvGrpSpPr/>
        <p:nvPr/>
      </p:nvGrpSpPr>
      <p:grpSpPr>
        <a:xfrm>
          <a:off x="0" y="0"/>
          <a:ext cx="0" cy="0"/>
          <a:chOff x="0" y="0"/>
          <a:chExt cx="0" cy="0"/>
        </a:xfrm>
      </p:grpSpPr>
      <p:sp>
        <p:nvSpPr>
          <p:cNvPr id="32" name="Google Shape;32;p4"/>
          <p:cNvSpPr txBox="1">
            <a:spLocks noGrp="1"/>
          </p:cNvSpPr>
          <p:nvPr>
            <p:ph type="ctrTitle"/>
          </p:nvPr>
        </p:nvSpPr>
        <p:spPr>
          <a:xfrm flipH="1">
            <a:off x="1147650" y="3085150"/>
            <a:ext cx="5005500" cy="10221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3600"/>
              <a:buNone/>
              <a:defRPr sz="3600"/>
            </a:lvl1pPr>
            <a:lvl2pPr lvl="1" rtl="0">
              <a:spcBef>
                <a:spcPts val="0"/>
              </a:spcBef>
              <a:spcAft>
                <a:spcPts val="0"/>
              </a:spcAft>
              <a:buClr>
                <a:schemeClr val="lt1"/>
              </a:buClr>
              <a:buSzPts val="6500"/>
              <a:buNone/>
              <a:defRPr sz="6500">
                <a:solidFill>
                  <a:schemeClr val="lt1"/>
                </a:solidFill>
              </a:defRPr>
            </a:lvl2pPr>
            <a:lvl3pPr lvl="2" rtl="0">
              <a:spcBef>
                <a:spcPts val="0"/>
              </a:spcBef>
              <a:spcAft>
                <a:spcPts val="0"/>
              </a:spcAft>
              <a:buClr>
                <a:schemeClr val="lt1"/>
              </a:buClr>
              <a:buSzPts val="6500"/>
              <a:buNone/>
              <a:defRPr sz="6500">
                <a:solidFill>
                  <a:schemeClr val="lt1"/>
                </a:solidFill>
              </a:defRPr>
            </a:lvl3pPr>
            <a:lvl4pPr lvl="3" rtl="0">
              <a:spcBef>
                <a:spcPts val="0"/>
              </a:spcBef>
              <a:spcAft>
                <a:spcPts val="0"/>
              </a:spcAft>
              <a:buClr>
                <a:schemeClr val="lt1"/>
              </a:buClr>
              <a:buSzPts val="6500"/>
              <a:buNone/>
              <a:defRPr sz="6500">
                <a:solidFill>
                  <a:schemeClr val="lt1"/>
                </a:solidFill>
              </a:defRPr>
            </a:lvl4pPr>
            <a:lvl5pPr lvl="4" rtl="0">
              <a:spcBef>
                <a:spcPts val="0"/>
              </a:spcBef>
              <a:spcAft>
                <a:spcPts val="0"/>
              </a:spcAft>
              <a:buClr>
                <a:schemeClr val="lt1"/>
              </a:buClr>
              <a:buSzPts val="6500"/>
              <a:buNone/>
              <a:defRPr sz="6500">
                <a:solidFill>
                  <a:schemeClr val="lt1"/>
                </a:solidFill>
              </a:defRPr>
            </a:lvl5pPr>
            <a:lvl6pPr lvl="5" rtl="0">
              <a:spcBef>
                <a:spcPts val="0"/>
              </a:spcBef>
              <a:spcAft>
                <a:spcPts val="0"/>
              </a:spcAft>
              <a:buClr>
                <a:schemeClr val="lt1"/>
              </a:buClr>
              <a:buSzPts val="6500"/>
              <a:buNone/>
              <a:defRPr sz="6500">
                <a:solidFill>
                  <a:schemeClr val="lt1"/>
                </a:solidFill>
              </a:defRPr>
            </a:lvl6pPr>
            <a:lvl7pPr lvl="6" rtl="0">
              <a:spcBef>
                <a:spcPts val="0"/>
              </a:spcBef>
              <a:spcAft>
                <a:spcPts val="0"/>
              </a:spcAft>
              <a:buClr>
                <a:schemeClr val="lt1"/>
              </a:buClr>
              <a:buSzPts val="6500"/>
              <a:buNone/>
              <a:defRPr sz="6500">
                <a:solidFill>
                  <a:schemeClr val="lt1"/>
                </a:solidFill>
              </a:defRPr>
            </a:lvl7pPr>
            <a:lvl8pPr lvl="7" rtl="0">
              <a:spcBef>
                <a:spcPts val="0"/>
              </a:spcBef>
              <a:spcAft>
                <a:spcPts val="0"/>
              </a:spcAft>
              <a:buClr>
                <a:schemeClr val="lt1"/>
              </a:buClr>
              <a:buSzPts val="6500"/>
              <a:buNone/>
              <a:defRPr sz="6500">
                <a:solidFill>
                  <a:schemeClr val="lt1"/>
                </a:solidFill>
              </a:defRPr>
            </a:lvl8pPr>
            <a:lvl9pPr lvl="8" rtl="0">
              <a:spcBef>
                <a:spcPts val="0"/>
              </a:spcBef>
              <a:spcAft>
                <a:spcPts val="0"/>
              </a:spcAft>
              <a:buClr>
                <a:schemeClr val="lt1"/>
              </a:buClr>
              <a:buSzPts val="6500"/>
              <a:buNone/>
              <a:defRPr sz="6500">
                <a:solidFill>
                  <a:schemeClr val="lt1"/>
                </a:solidFill>
              </a:defRPr>
            </a:lvl9pPr>
          </a:lstStyle>
          <a:p>
            <a:endParaRPr/>
          </a:p>
        </p:txBody>
      </p:sp>
      <p:sp>
        <p:nvSpPr>
          <p:cNvPr id="33" name="Google Shape;33;p4"/>
          <p:cNvSpPr txBox="1">
            <a:spLocks noGrp="1"/>
          </p:cNvSpPr>
          <p:nvPr>
            <p:ph type="title" idx="2" hasCustomPrompt="1"/>
          </p:nvPr>
        </p:nvSpPr>
        <p:spPr>
          <a:xfrm flipH="1">
            <a:off x="1147579" y="2323850"/>
            <a:ext cx="2979300" cy="7545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9600"/>
              <a:buNone/>
              <a:defRPr sz="9600"/>
            </a:lvl1pPr>
            <a:lvl2pPr lvl="1"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34" name="Google Shape;34;p4"/>
          <p:cNvSpPr txBox="1">
            <a:spLocks noGrp="1"/>
          </p:cNvSpPr>
          <p:nvPr>
            <p:ph type="subTitle" idx="1"/>
          </p:nvPr>
        </p:nvSpPr>
        <p:spPr>
          <a:xfrm>
            <a:off x="1147575" y="4028959"/>
            <a:ext cx="4224900" cy="53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1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subtitle">
  <p:cSld name="CUSTOM_12">
    <p:bg>
      <p:bgPr>
        <a:blipFill>
          <a:blip r:embed="rId2">
            <a:alphaModFix/>
          </a:blip>
          <a:stretch>
            <a:fillRect/>
          </a:stretch>
        </a:blipFill>
        <a:effectLst/>
      </p:bgPr>
    </p:bg>
    <p:spTree>
      <p:nvGrpSpPr>
        <p:cNvPr id="1" name="Shape 35"/>
        <p:cNvGrpSpPr/>
        <p:nvPr/>
      </p:nvGrpSpPr>
      <p:grpSpPr>
        <a:xfrm>
          <a:off x="0" y="0"/>
          <a:ext cx="0" cy="0"/>
          <a:chOff x="0" y="0"/>
          <a:chExt cx="0" cy="0"/>
        </a:xfrm>
      </p:grpSpPr>
      <p:sp>
        <p:nvSpPr>
          <p:cNvPr id="36" name="Google Shape;36;p5"/>
          <p:cNvSpPr txBox="1">
            <a:spLocks noGrp="1"/>
          </p:cNvSpPr>
          <p:nvPr>
            <p:ph type="ctrTitle"/>
          </p:nvPr>
        </p:nvSpPr>
        <p:spPr>
          <a:xfrm>
            <a:off x="2638350" y="376498"/>
            <a:ext cx="3867300" cy="2054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800"/>
              <a:buNone/>
              <a:defRPr/>
            </a:lvl1pPr>
            <a:lvl2pPr lvl="1" rtl="0">
              <a:spcBef>
                <a:spcPts val="0"/>
              </a:spcBef>
              <a:spcAft>
                <a:spcPts val="0"/>
              </a:spcAft>
              <a:buClr>
                <a:schemeClr val="accent6"/>
              </a:buClr>
              <a:buSzPts val="1600"/>
              <a:buNone/>
              <a:defRPr sz="1600">
                <a:solidFill>
                  <a:schemeClr val="accent6"/>
                </a:solidFill>
              </a:defRPr>
            </a:lvl2pPr>
            <a:lvl3pPr lvl="2" rtl="0">
              <a:spcBef>
                <a:spcPts val="0"/>
              </a:spcBef>
              <a:spcAft>
                <a:spcPts val="0"/>
              </a:spcAft>
              <a:buClr>
                <a:schemeClr val="accent6"/>
              </a:buClr>
              <a:buSzPts val="1600"/>
              <a:buNone/>
              <a:defRPr sz="1600">
                <a:solidFill>
                  <a:schemeClr val="accent6"/>
                </a:solidFill>
              </a:defRPr>
            </a:lvl3pPr>
            <a:lvl4pPr lvl="3" rtl="0">
              <a:spcBef>
                <a:spcPts val="0"/>
              </a:spcBef>
              <a:spcAft>
                <a:spcPts val="0"/>
              </a:spcAft>
              <a:buClr>
                <a:schemeClr val="accent6"/>
              </a:buClr>
              <a:buSzPts val="1600"/>
              <a:buNone/>
              <a:defRPr sz="1600">
                <a:solidFill>
                  <a:schemeClr val="accent6"/>
                </a:solidFill>
              </a:defRPr>
            </a:lvl4pPr>
            <a:lvl5pPr lvl="4" rtl="0">
              <a:spcBef>
                <a:spcPts val="0"/>
              </a:spcBef>
              <a:spcAft>
                <a:spcPts val="0"/>
              </a:spcAft>
              <a:buClr>
                <a:schemeClr val="accent6"/>
              </a:buClr>
              <a:buSzPts val="1600"/>
              <a:buNone/>
              <a:defRPr sz="1600">
                <a:solidFill>
                  <a:schemeClr val="accent6"/>
                </a:solidFill>
              </a:defRPr>
            </a:lvl5pPr>
            <a:lvl6pPr lvl="5" rtl="0">
              <a:spcBef>
                <a:spcPts val="0"/>
              </a:spcBef>
              <a:spcAft>
                <a:spcPts val="0"/>
              </a:spcAft>
              <a:buClr>
                <a:schemeClr val="accent6"/>
              </a:buClr>
              <a:buSzPts val="1600"/>
              <a:buNone/>
              <a:defRPr sz="1600">
                <a:solidFill>
                  <a:schemeClr val="accent6"/>
                </a:solidFill>
              </a:defRPr>
            </a:lvl6pPr>
            <a:lvl7pPr lvl="6" rtl="0">
              <a:spcBef>
                <a:spcPts val="0"/>
              </a:spcBef>
              <a:spcAft>
                <a:spcPts val="0"/>
              </a:spcAft>
              <a:buClr>
                <a:schemeClr val="accent6"/>
              </a:buClr>
              <a:buSzPts val="1600"/>
              <a:buNone/>
              <a:defRPr sz="1600">
                <a:solidFill>
                  <a:schemeClr val="accent6"/>
                </a:solidFill>
              </a:defRPr>
            </a:lvl7pPr>
            <a:lvl8pPr lvl="7" rtl="0">
              <a:spcBef>
                <a:spcPts val="0"/>
              </a:spcBef>
              <a:spcAft>
                <a:spcPts val="0"/>
              </a:spcAft>
              <a:buClr>
                <a:schemeClr val="accent6"/>
              </a:buClr>
              <a:buSzPts val="1600"/>
              <a:buNone/>
              <a:defRPr sz="1600">
                <a:solidFill>
                  <a:schemeClr val="accent6"/>
                </a:solidFill>
              </a:defRPr>
            </a:lvl8pPr>
            <a:lvl9pPr lvl="8" rtl="0">
              <a:spcBef>
                <a:spcPts val="0"/>
              </a:spcBef>
              <a:spcAft>
                <a:spcPts val="0"/>
              </a:spcAft>
              <a:buClr>
                <a:schemeClr val="accent6"/>
              </a:buClr>
              <a:buSzPts val="1600"/>
              <a:buNone/>
              <a:defRPr sz="1600">
                <a:solidFill>
                  <a:schemeClr val="accent6"/>
                </a:solidFill>
              </a:defRPr>
            </a:lvl9pPr>
          </a:lstStyle>
          <a:p>
            <a:endParaRPr/>
          </a:p>
        </p:txBody>
      </p:sp>
      <p:sp>
        <p:nvSpPr>
          <p:cNvPr id="37" name="Google Shape;37;p5"/>
          <p:cNvSpPr txBox="1">
            <a:spLocks noGrp="1"/>
          </p:cNvSpPr>
          <p:nvPr>
            <p:ph type="subTitle" idx="1"/>
          </p:nvPr>
        </p:nvSpPr>
        <p:spPr>
          <a:xfrm>
            <a:off x="2459550" y="2314225"/>
            <a:ext cx="4224900" cy="178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1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Design">
  <p:cSld name="CUSTOM_15">
    <p:bg>
      <p:bgPr>
        <a:blipFill>
          <a:blip r:embed="rId2">
            <a:alphaModFix/>
          </a:blip>
          <a:stretch>
            <a:fillRect/>
          </a:stretch>
        </a:blipFill>
        <a:effectLst/>
      </p:bgPr>
    </p:bg>
    <p:spTree>
      <p:nvGrpSpPr>
        <p:cNvPr id="1" name="Shape 38"/>
        <p:cNvGrpSpPr/>
        <p:nvPr/>
      </p:nvGrpSpPr>
      <p:grpSpPr>
        <a:xfrm>
          <a:off x="0" y="0"/>
          <a:ext cx="0" cy="0"/>
          <a:chOff x="0" y="0"/>
          <a:chExt cx="0" cy="0"/>
        </a:xfrm>
      </p:grpSpPr>
      <p:sp>
        <p:nvSpPr>
          <p:cNvPr id="39" name="Google Shape;39;p6"/>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2">
  <p:cSld name="CUSTOM_21">
    <p:bg>
      <p:bgPr>
        <a:blipFill>
          <a:blip r:embed="rId2">
            <a:alphaModFix/>
          </a:blip>
          <a:stretch>
            <a:fillRect/>
          </a:stretch>
        </a:blipFill>
        <a:effectLst/>
      </p:bgPr>
    </p:bg>
    <p:spTree>
      <p:nvGrpSpPr>
        <p:cNvPr id="1" name="Shape 40"/>
        <p:cNvGrpSpPr/>
        <p:nvPr/>
      </p:nvGrpSpPr>
      <p:grpSpPr>
        <a:xfrm>
          <a:off x="0" y="0"/>
          <a:ext cx="0" cy="0"/>
          <a:chOff x="0" y="0"/>
          <a:chExt cx="0" cy="0"/>
        </a:xfrm>
      </p:grpSpPr>
      <p:sp>
        <p:nvSpPr>
          <p:cNvPr id="41" name="Google Shape;41;p7"/>
          <p:cNvSpPr txBox="1">
            <a:spLocks noGrp="1"/>
          </p:cNvSpPr>
          <p:nvPr>
            <p:ph type="ctrTitle"/>
          </p:nvPr>
        </p:nvSpPr>
        <p:spPr>
          <a:xfrm flipH="1">
            <a:off x="2747779" y="2635675"/>
            <a:ext cx="5195700" cy="19212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3600"/>
              <a:buNone/>
              <a:defRPr sz="3600"/>
            </a:lvl1pPr>
            <a:lvl2pPr lvl="1" algn="r" rtl="0">
              <a:spcBef>
                <a:spcPts val="0"/>
              </a:spcBef>
              <a:spcAft>
                <a:spcPts val="0"/>
              </a:spcAft>
              <a:buClr>
                <a:schemeClr val="lt1"/>
              </a:buClr>
              <a:buSzPts val="6500"/>
              <a:buNone/>
              <a:defRPr sz="6500">
                <a:solidFill>
                  <a:schemeClr val="lt1"/>
                </a:solidFill>
              </a:defRPr>
            </a:lvl2pPr>
            <a:lvl3pPr lvl="2" algn="r" rtl="0">
              <a:spcBef>
                <a:spcPts val="0"/>
              </a:spcBef>
              <a:spcAft>
                <a:spcPts val="0"/>
              </a:spcAft>
              <a:buClr>
                <a:schemeClr val="lt1"/>
              </a:buClr>
              <a:buSzPts val="6500"/>
              <a:buNone/>
              <a:defRPr sz="6500">
                <a:solidFill>
                  <a:schemeClr val="lt1"/>
                </a:solidFill>
              </a:defRPr>
            </a:lvl3pPr>
            <a:lvl4pPr lvl="3" algn="r" rtl="0">
              <a:spcBef>
                <a:spcPts val="0"/>
              </a:spcBef>
              <a:spcAft>
                <a:spcPts val="0"/>
              </a:spcAft>
              <a:buClr>
                <a:schemeClr val="lt1"/>
              </a:buClr>
              <a:buSzPts val="6500"/>
              <a:buNone/>
              <a:defRPr sz="6500">
                <a:solidFill>
                  <a:schemeClr val="lt1"/>
                </a:solidFill>
              </a:defRPr>
            </a:lvl4pPr>
            <a:lvl5pPr lvl="4" algn="r" rtl="0">
              <a:spcBef>
                <a:spcPts val="0"/>
              </a:spcBef>
              <a:spcAft>
                <a:spcPts val="0"/>
              </a:spcAft>
              <a:buClr>
                <a:schemeClr val="lt1"/>
              </a:buClr>
              <a:buSzPts val="6500"/>
              <a:buNone/>
              <a:defRPr sz="6500">
                <a:solidFill>
                  <a:schemeClr val="lt1"/>
                </a:solidFill>
              </a:defRPr>
            </a:lvl5pPr>
            <a:lvl6pPr lvl="5" algn="r" rtl="0">
              <a:spcBef>
                <a:spcPts val="0"/>
              </a:spcBef>
              <a:spcAft>
                <a:spcPts val="0"/>
              </a:spcAft>
              <a:buClr>
                <a:schemeClr val="lt1"/>
              </a:buClr>
              <a:buSzPts val="6500"/>
              <a:buNone/>
              <a:defRPr sz="6500">
                <a:solidFill>
                  <a:schemeClr val="lt1"/>
                </a:solidFill>
              </a:defRPr>
            </a:lvl6pPr>
            <a:lvl7pPr lvl="6" algn="r" rtl="0">
              <a:spcBef>
                <a:spcPts val="0"/>
              </a:spcBef>
              <a:spcAft>
                <a:spcPts val="0"/>
              </a:spcAft>
              <a:buClr>
                <a:schemeClr val="lt1"/>
              </a:buClr>
              <a:buSzPts val="6500"/>
              <a:buNone/>
              <a:defRPr sz="6500">
                <a:solidFill>
                  <a:schemeClr val="lt1"/>
                </a:solidFill>
              </a:defRPr>
            </a:lvl7pPr>
            <a:lvl8pPr lvl="7" algn="r" rtl="0">
              <a:spcBef>
                <a:spcPts val="0"/>
              </a:spcBef>
              <a:spcAft>
                <a:spcPts val="0"/>
              </a:spcAft>
              <a:buClr>
                <a:schemeClr val="lt1"/>
              </a:buClr>
              <a:buSzPts val="6500"/>
              <a:buNone/>
              <a:defRPr sz="6500">
                <a:solidFill>
                  <a:schemeClr val="lt1"/>
                </a:solidFill>
              </a:defRPr>
            </a:lvl8pPr>
            <a:lvl9pPr lvl="8" algn="r" rtl="0">
              <a:spcBef>
                <a:spcPts val="0"/>
              </a:spcBef>
              <a:spcAft>
                <a:spcPts val="0"/>
              </a:spcAft>
              <a:buClr>
                <a:schemeClr val="lt1"/>
              </a:buClr>
              <a:buSzPts val="6500"/>
              <a:buNone/>
              <a:defRPr sz="6500">
                <a:solidFill>
                  <a:schemeClr val="lt1"/>
                </a:solidFill>
              </a:defRPr>
            </a:lvl9pPr>
          </a:lstStyle>
          <a:p>
            <a:endParaRPr/>
          </a:p>
        </p:txBody>
      </p:sp>
      <p:sp>
        <p:nvSpPr>
          <p:cNvPr id="42" name="Google Shape;42;p7"/>
          <p:cNvSpPr txBox="1">
            <a:spLocks noGrp="1"/>
          </p:cNvSpPr>
          <p:nvPr>
            <p:ph type="title" idx="2" hasCustomPrompt="1"/>
          </p:nvPr>
        </p:nvSpPr>
        <p:spPr>
          <a:xfrm flipH="1">
            <a:off x="4964179" y="2323850"/>
            <a:ext cx="2979300" cy="7545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9600"/>
              <a:buNone/>
              <a:defRPr sz="9600"/>
            </a:lvl1pPr>
            <a:lvl2pPr lvl="1"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43" name="Google Shape;43;p7"/>
          <p:cNvSpPr txBox="1">
            <a:spLocks noGrp="1"/>
          </p:cNvSpPr>
          <p:nvPr>
            <p:ph type="subTitle" idx="1"/>
          </p:nvPr>
        </p:nvSpPr>
        <p:spPr>
          <a:xfrm>
            <a:off x="3718579" y="4030481"/>
            <a:ext cx="4224900" cy="536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sz="11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ext + photo">
  <p:cSld name="CUSTOM_23">
    <p:bg>
      <p:bgPr>
        <a:blipFill>
          <a:blip r:embed="rId2">
            <a:alphaModFix/>
          </a:blip>
          <a:stretch>
            <a:fillRect/>
          </a:stretch>
        </a:blipFill>
        <a:effectLst/>
      </p:bgPr>
    </p:bg>
    <p:spTree>
      <p:nvGrpSpPr>
        <p:cNvPr id="1" name="Shape 44"/>
        <p:cNvGrpSpPr/>
        <p:nvPr/>
      </p:nvGrpSpPr>
      <p:grpSpPr>
        <a:xfrm>
          <a:off x="0" y="0"/>
          <a:ext cx="0" cy="0"/>
          <a:chOff x="0" y="0"/>
          <a:chExt cx="0" cy="0"/>
        </a:xfrm>
      </p:grpSpPr>
      <p:sp>
        <p:nvSpPr>
          <p:cNvPr id="45" name="Google Shape;45;p8"/>
          <p:cNvSpPr txBox="1">
            <a:spLocks noGrp="1"/>
          </p:cNvSpPr>
          <p:nvPr>
            <p:ph type="ctrTitle"/>
          </p:nvPr>
        </p:nvSpPr>
        <p:spPr>
          <a:xfrm>
            <a:off x="1600733" y="985228"/>
            <a:ext cx="2673600" cy="20541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000"/>
              <a:buNone/>
              <a:defRPr sz="2000"/>
            </a:lvl1pPr>
            <a:lvl2pPr lvl="1" algn="r" rtl="0">
              <a:spcBef>
                <a:spcPts val="0"/>
              </a:spcBef>
              <a:spcAft>
                <a:spcPts val="0"/>
              </a:spcAft>
              <a:buClr>
                <a:schemeClr val="accent6"/>
              </a:buClr>
              <a:buSzPts val="2000"/>
              <a:buNone/>
              <a:defRPr sz="2000">
                <a:solidFill>
                  <a:schemeClr val="accent6"/>
                </a:solidFill>
              </a:defRPr>
            </a:lvl2pPr>
            <a:lvl3pPr lvl="2" algn="r" rtl="0">
              <a:spcBef>
                <a:spcPts val="0"/>
              </a:spcBef>
              <a:spcAft>
                <a:spcPts val="0"/>
              </a:spcAft>
              <a:buClr>
                <a:schemeClr val="accent6"/>
              </a:buClr>
              <a:buSzPts val="2000"/>
              <a:buNone/>
              <a:defRPr sz="2000">
                <a:solidFill>
                  <a:schemeClr val="accent6"/>
                </a:solidFill>
              </a:defRPr>
            </a:lvl3pPr>
            <a:lvl4pPr lvl="3" algn="r" rtl="0">
              <a:spcBef>
                <a:spcPts val="0"/>
              </a:spcBef>
              <a:spcAft>
                <a:spcPts val="0"/>
              </a:spcAft>
              <a:buClr>
                <a:schemeClr val="accent6"/>
              </a:buClr>
              <a:buSzPts val="2000"/>
              <a:buNone/>
              <a:defRPr sz="2000">
                <a:solidFill>
                  <a:schemeClr val="accent6"/>
                </a:solidFill>
              </a:defRPr>
            </a:lvl4pPr>
            <a:lvl5pPr lvl="4" algn="r" rtl="0">
              <a:spcBef>
                <a:spcPts val="0"/>
              </a:spcBef>
              <a:spcAft>
                <a:spcPts val="0"/>
              </a:spcAft>
              <a:buClr>
                <a:schemeClr val="accent6"/>
              </a:buClr>
              <a:buSzPts val="2000"/>
              <a:buNone/>
              <a:defRPr sz="2000">
                <a:solidFill>
                  <a:schemeClr val="accent6"/>
                </a:solidFill>
              </a:defRPr>
            </a:lvl5pPr>
            <a:lvl6pPr lvl="5" algn="r" rtl="0">
              <a:spcBef>
                <a:spcPts val="0"/>
              </a:spcBef>
              <a:spcAft>
                <a:spcPts val="0"/>
              </a:spcAft>
              <a:buClr>
                <a:schemeClr val="accent6"/>
              </a:buClr>
              <a:buSzPts val="2000"/>
              <a:buNone/>
              <a:defRPr sz="2000">
                <a:solidFill>
                  <a:schemeClr val="accent6"/>
                </a:solidFill>
              </a:defRPr>
            </a:lvl6pPr>
            <a:lvl7pPr lvl="6" algn="r" rtl="0">
              <a:spcBef>
                <a:spcPts val="0"/>
              </a:spcBef>
              <a:spcAft>
                <a:spcPts val="0"/>
              </a:spcAft>
              <a:buClr>
                <a:schemeClr val="accent6"/>
              </a:buClr>
              <a:buSzPts val="2000"/>
              <a:buNone/>
              <a:defRPr sz="2000">
                <a:solidFill>
                  <a:schemeClr val="accent6"/>
                </a:solidFill>
              </a:defRPr>
            </a:lvl7pPr>
            <a:lvl8pPr lvl="7" algn="r" rtl="0">
              <a:spcBef>
                <a:spcPts val="0"/>
              </a:spcBef>
              <a:spcAft>
                <a:spcPts val="0"/>
              </a:spcAft>
              <a:buClr>
                <a:schemeClr val="accent6"/>
              </a:buClr>
              <a:buSzPts val="2000"/>
              <a:buNone/>
              <a:defRPr sz="2000">
                <a:solidFill>
                  <a:schemeClr val="accent6"/>
                </a:solidFill>
              </a:defRPr>
            </a:lvl8pPr>
            <a:lvl9pPr lvl="8" algn="r" rtl="0">
              <a:spcBef>
                <a:spcPts val="0"/>
              </a:spcBef>
              <a:spcAft>
                <a:spcPts val="0"/>
              </a:spcAft>
              <a:buClr>
                <a:schemeClr val="accent6"/>
              </a:buClr>
              <a:buSzPts val="2000"/>
              <a:buNone/>
              <a:defRPr sz="2000">
                <a:solidFill>
                  <a:schemeClr val="accent6"/>
                </a:solidFill>
              </a:defRPr>
            </a:lvl9pPr>
          </a:lstStyle>
          <a:p>
            <a:endParaRPr/>
          </a:p>
        </p:txBody>
      </p:sp>
      <p:sp>
        <p:nvSpPr>
          <p:cNvPr id="46" name="Google Shape;46;p8"/>
          <p:cNvSpPr txBox="1">
            <a:spLocks noGrp="1"/>
          </p:cNvSpPr>
          <p:nvPr>
            <p:ph type="subTitle" idx="1"/>
          </p:nvPr>
        </p:nvSpPr>
        <p:spPr>
          <a:xfrm>
            <a:off x="1179233" y="3058425"/>
            <a:ext cx="3095100" cy="1784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100"/>
              <a:buNone/>
              <a:defRPr sz="1100"/>
            </a:lvl1pPr>
            <a:lvl2pPr lvl="1" algn="r" rtl="0">
              <a:lnSpc>
                <a:spcPct val="100000"/>
              </a:lnSpc>
              <a:spcBef>
                <a:spcPts val="0"/>
              </a:spcBef>
              <a:spcAft>
                <a:spcPts val="0"/>
              </a:spcAft>
              <a:buSzPts val="1100"/>
              <a:buNone/>
              <a:defRPr sz="1100"/>
            </a:lvl2pPr>
            <a:lvl3pPr lvl="2" algn="r" rtl="0">
              <a:lnSpc>
                <a:spcPct val="100000"/>
              </a:lnSpc>
              <a:spcBef>
                <a:spcPts val="0"/>
              </a:spcBef>
              <a:spcAft>
                <a:spcPts val="0"/>
              </a:spcAft>
              <a:buSzPts val="1100"/>
              <a:buNone/>
              <a:defRPr sz="1100"/>
            </a:lvl3pPr>
            <a:lvl4pPr lvl="3" algn="r" rtl="0">
              <a:lnSpc>
                <a:spcPct val="100000"/>
              </a:lnSpc>
              <a:spcBef>
                <a:spcPts val="0"/>
              </a:spcBef>
              <a:spcAft>
                <a:spcPts val="0"/>
              </a:spcAft>
              <a:buSzPts val="1100"/>
              <a:buNone/>
              <a:defRPr sz="1100"/>
            </a:lvl4pPr>
            <a:lvl5pPr lvl="4" algn="r" rtl="0">
              <a:lnSpc>
                <a:spcPct val="100000"/>
              </a:lnSpc>
              <a:spcBef>
                <a:spcPts val="0"/>
              </a:spcBef>
              <a:spcAft>
                <a:spcPts val="0"/>
              </a:spcAft>
              <a:buSzPts val="1100"/>
              <a:buNone/>
              <a:defRPr sz="1100"/>
            </a:lvl5pPr>
            <a:lvl6pPr lvl="5" algn="r" rtl="0">
              <a:lnSpc>
                <a:spcPct val="100000"/>
              </a:lnSpc>
              <a:spcBef>
                <a:spcPts val="0"/>
              </a:spcBef>
              <a:spcAft>
                <a:spcPts val="0"/>
              </a:spcAft>
              <a:buSzPts val="1100"/>
              <a:buNone/>
              <a:defRPr sz="1100"/>
            </a:lvl6pPr>
            <a:lvl7pPr lvl="6" algn="r" rtl="0">
              <a:lnSpc>
                <a:spcPct val="100000"/>
              </a:lnSpc>
              <a:spcBef>
                <a:spcPts val="0"/>
              </a:spcBef>
              <a:spcAft>
                <a:spcPts val="0"/>
              </a:spcAft>
              <a:buSzPts val="1100"/>
              <a:buNone/>
              <a:defRPr sz="1100"/>
            </a:lvl7pPr>
            <a:lvl8pPr lvl="7" algn="r" rtl="0">
              <a:lnSpc>
                <a:spcPct val="100000"/>
              </a:lnSpc>
              <a:spcBef>
                <a:spcPts val="0"/>
              </a:spcBef>
              <a:spcAft>
                <a:spcPts val="0"/>
              </a:spcAft>
              <a:buSzPts val="1100"/>
              <a:buNone/>
              <a:defRPr sz="1100"/>
            </a:lvl8pPr>
            <a:lvl9pPr lvl="8" algn="r" rtl="0">
              <a:lnSpc>
                <a:spcPct val="100000"/>
              </a:lnSpc>
              <a:spcBef>
                <a:spcPts val="0"/>
              </a:spcBef>
              <a:spcAft>
                <a:spcPts val="0"/>
              </a:spcAft>
              <a:buSzPts val="1100"/>
              <a:buNone/>
              <a:defRPr sz="1100"/>
            </a:lvl9pPr>
          </a:lstStyle>
          <a:p>
            <a:endParaRPr/>
          </a:p>
        </p:txBody>
      </p:sp>
      <p:sp>
        <p:nvSpPr>
          <p:cNvPr id="47" name="Google Shape;47;p8"/>
          <p:cNvSpPr txBox="1">
            <a:spLocks noGrp="1"/>
          </p:cNvSpPr>
          <p:nvPr>
            <p:ph type="ctrTitle" idx="2"/>
          </p:nvPr>
        </p:nvSpPr>
        <p:spPr>
          <a:xfrm>
            <a:off x="1932090"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Numbers">
  <p:cSld name="CUSTOM_26">
    <p:bg>
      <p:bgPr>
        <a:blipFill>
          <a:blip r:embed="rId2">
            <a:alphaModFix/>
          </a:blip>
          <a:stretch>
            <a:fillRect/>
          </a:stretch>
        </a:blipFill>
        <a:effectLst/>
      </p:bgPr>
    </p:bg>
    <p:spTree>
      <p:nvGrpSpPr>
        <p:cNvPr id="1" name="Shape 48"/>
        <p:cNvGrpSpPr/>
        <p:nvPr/>
      </p:nvGrpSpPr>
      <p:grpSpPr>
        <a:xfrm>
          <a:off x="0" y="0"/>
          <a:ext cx="0" cy="0"/>
          <a:chOff x="0" y="0"/>
          <a:chExt cx="0" cy="0"/>
        </a:xfrm>
      </p:grpSpPr>
      <p:sp>
        <p:nvSpPr>
          <p:cNvPr id="49" name="Google Shape;49;p9"/>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50" name="Google Shape;50;p9"/>
          <p:cNvSpPr txBox="1">
            <a:spLocks noGrp="1"/>
          </p:cNvSpPr>
          <p:nvPr>
            <p:ph type="title" idx="2" hasCustomPrompt="1"/>
          </p:nvPr>
        </p:nvSpPr>
        <p:spPr>
          <a:xfrm>
            <a:off x="1086651" y="1475125"/>
            <a:ext cx="1795200" cy="7545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4800"/>
              <a:buNone/>
              <a:defRPr sz="6000"/>
            </a:lvl1pPr>
            <a:lvl2pPr lvl="1"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51" name="Google Shape;51;p9"/>
          <p:cNvSpPr txBox="1">
            <a:spLocks noGrp="1"/>
          </p:cNvSpPr>
          <p:nvPr>
            <p:ph type="subTitle" idx="1"/>
          </p:nvPr>
        </p:nvSpPr>
        <p:spPr>
          <a:xfrm flipH="1">
            <a:off x="3481677" y="1666454"/>
            <a:ext cx="3264900" cy="336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100"/>
            </a:lvl1pPr>
            <a:lvl2pPr lvl="1" algn="r" rtl="0">
              <a:lnSpc>
                <a:spcPct val="100000"/>
              </a:lnSpc>
              <a:spcBef>
                <a:spcPts val="0"/>
              </a:spcBef>
              <a:spcAft>
                <a:spcPts val="0"/>
              </a:spcAft>
              <a:buSzPts val="1100"/>
              <a:buNone/>
              <a:defRPr sz="1100"/>
            </a:lvl2pPr>
            <a:lvl3pPr lvl="2" algn="r" rtl="0">
              <a:lnSpc>
                <a:spcPct val="100000"/>
              </a:lnSpc>
              <a:spcBef>
                <a:spcPts val="0"/>
              </a:spcBef>
              <a:spcAft>
                <a:spcPts val="0"/>
              </a:spcAft>
              <a:buSzPts val="1100"/>
              <a:buNone/>
              <a:defRPr sz="1100"/>
            </a:lvl3pPr>
            <a:lvl4pPr lvl="3" algn="r" rtl="0">
              <a:lnSpc>
                <a:spcPct val="100000"/>
              </a:lnSpc>
              <a:spcBef>
                <a:spcPts val="0"/>
              </a:spcBef>
              <a:spcAft>
                <a:spcPts val="0"/>
              </a:spcAft>
              <a:buSzPts val="1100"/>
              <a:buNone/>
              <a:defRPr sz="1100"/>
            </a:lvl4pPr>
            <a:lvl5pPr lvl="4" algn="r" rtl="0">
              <a:lnSpc>
                <a:spcPct val="100000"/>
              </a:lnSpc>
              <a:spcBef>
                <a:spcPts val="0"/>
              </a:spcBef>
              <a:spcAft>
                <a:spcPts val="0"/>
              </a:spcAft>
              <a:buSzPts val="1100"/>
              <a:buNone/>
              <a:defRPr sz="1100"/>
            </a:lvl5pPr>
            <a:lvl6pPr lvl="5" algn="r" rtl="0">
              <a:lnSpc>
                <a:spcPct val="100000"/>
              </a:lnSpc>
              <a:spcBef>
                <a:spcPts val="0"/>
              </a:spcBef>
              <a:spcAft>
                <a:spcPts val="0"/>
              </a:spcAft>
              <a:buSzPts val="1100"/>
              <a:buNone/>
              <a:defRPr sz="1100"/>
            </a:lvl6pPr>
            <a:lvl7pPr lvl="6" algn="r" rtl="0">
              <a:lnSpc>
                <a:spcPct val="100000"/>
              </a:lnSpc>
              <a:spcBef>
                <a:spcPts val="0"/>
              </a:spcBef>
              <a:spcAft>
                <a:spcPts val="0"/>
              </a:spcAft>
              <a:buSzPts val="1100"/>
              <a:buNone/>
              <a:defRPr sz="1100"/>
            </a:lvl7pPr>
            <a:lvl8pPr lvl="7" algn="r" rtl="0">
              <a:lnSpc>
                <a:spcPct val="100000"/>
              </a:lnSpc>
              <a:spcBef>
                <a:spcPts val="0"/>
              </a:spcBef>
              <a:spcAft>
                <a:spcPts val="0"/>
              </a:spcAft>
              <a:buSzPts val="1100"/>
              <a:buNone/>
              <a:defRPr sz="1100"/>
            </a:lvl8pPr>
            <a:lvl9pPr lvl="8" algn="r" rtl="0">
              <a:lnSpc>
                <a:spcPct val="100000"/>
              </a:lnSpc>
              <a:spcBef>
                <a:spcPts val="0"/>
              </a:spcBef>
              <a:spcAft>
                <a:spcPts val="0"/>
              </a:spcAft>
              <a:buSzPts val="1100"/>
              <a:buNone/>
              <a:defRPr sz="1100"/>
            </a:lvl9pPr>
          </a:lstStyle>
          <a:p>
            <a:endParaRPr/>
          </a:p>
        </p:txBody>
      </p:sp>
      <p:sp>
        <p:nvSpPr>
          <p:cNvPr id="52" name="Google Shape;52;p9"/>
          <p:cNvSpPr txBox="1">
            <a:spLocks noGrp="1"/>
          </p:cNvSpPr>
          <p:nvPr>
            <p:ph type="title" idx="3" hasCustomPrompt="1"/>
          </p:nvPr>
        </p:nvSpPr>
        <p:spPr>
          <a:xfrm>
            <a:off x="2298451" y="2475350"/>
            <a:ext cx="1763700" cy="7545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4800"/>
              <a:buNone/>
              <a:defRPr sz="6000"/>
            </a:lvl1pPr>
            <a:lvl2pPr lvl="1"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53" name="Google Shape;53;p9"/>
          <p:cNvSpPr txBox="1">
            <a:spLocks noGrp="1"/>
          </p:cNvSpPr>
          <p:nvPr>
            <p:ph type="subTitle" idx="4"/>
          </p:nvPr>
        </p:nvSpPr>
        <p:spPr>
          <a:xfrm flipH="1">
            <a:off x="4568051" y="2688425"/>
            <a:ext cx="3264900" cy="336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100"/>
            </a:lvl1pPr>
            <a:lvl2pPr lvl="1" algn="r" rtl="0">
              <a:lnSpc>
                <a:spcPct val="100000"/>
              </a:lnSpc>
              <a:spcBef>
                <a:spcPts val="0"/>
              </a:spcBef>
              <a:spcAft>
                <a:spcPts val="0"/>
              </a:spcAft>
              <a:buSzPts val="1100"/>
              <a:buNone/>
              <a:defRPr sz="1100"/>
            </a:lvl2pPr>
            <a:lvl3pPr lvl="2" algn="r" rtl="0">
              <a:lnSpc>
                <a:spcPct val="100000"/>
              </a:lnSpc>
              <a:spcBef>
                <a:spcPts val="0"/>
              </a:spcBef>
              <a:spcAft>
                <a:spcPts val="0"/>
              </a:spcAft>
              <a:buSzPts val="1100"/>
              <a:buNone/>
              <a:defRPr sz="1100"/>
            </a:lvl3pPr>
            <a:lvl4pPr lvl="3" algn="r" rtl="0">
              <a:lnSpc>
                <a:spcPct val="100000"/>
              </a:lnSpc>
              <a:spcBef>
                <a:spcPts val="0"/>
              </a:spcBef>
              <a:spcAft>
                <a:spcPts val="0"/>
              </a:spcAft>
              <a:buSzPts val="1100"/>
              <a:buNone/>
              <a:defRPr sz="1100"/>
            </a:lvl4pPr>
            <a:lvl5pPr lvl="4" algn="r" rtl="0">
              <a:lnSpc>
                <a:spcPct val="100000"/>
              </a:lnSpc>
              <a:spcBef>
                <a:spcPts val="0"/>
              </a:spcBef>
              <a:spcAft>
                <a:spcPts val="0"/>
              </a:spcAft>
              <a:buSzPts val="1100"/>
              <a:buNone/>
              <a:defRPr sz="1100"/>
            </a:lvl5pPr>
            <a:lvl6pPr lvl="5" algn="r" rtl="0">
              <a:lnSpc>
                <a:spcPct val="100000"/>
              </a:lnSpc>
              <a:spcBef>
                <a:spcPts val="0"/>
              </a:spcBef>
              <a:spcAft>
                <a:spcPts val="0"/>
              </a:spcAft>
              <a:buSzPts val="1100"/>
              <a:buNone/>
              <a:defRPr sz="1100"/>
            </a:lvl6pPr>
            <a:lvl7pPr lvl="6" algn="r" rtl="0">
              <a:lnSpc>
                <a:spcPct val="100000"/>
              </a:lnSpc>
              <a:spcBef>
                <a:spcPts val="0"/>
              </a:spcBef>
              <a:spcAft>
                <a:spcPts val="0"/>
              </a:spcAft>
              <a:buSzPts val="1100"/>
              <a:buNone/>
              <a:defRPr sz="1100"/>
            </a:lvl7pPr>
            <a:lvl8pPr lvl="7" algn="r" rtl="0">
              <a:lnSpc>
                <a:spcPct val="100000"/>
              </a:lnSpc>
              <a:spcBef>
                <a:spcPts val="0"/>
              </a:spcBef>
              <a:spcAft>
                <a:spcPts val="0"/>
              </a:spcAft>
              <a:buSzPts val="1100"/>
              <a:buNone/>
              <a:defRPr sz="1100"/>
            </a:lvl8pPr>
            <a:lvl9pPr lvl="8" algn="r" rtl="0">
              <a:lnSpc>
                <a:spcPct val="100000"/>
              </a:lnSpc>
              <a:spcBef>
                <a:spcPts val="0"/>
              </a:spcBef>
              <a:spcAft>
                <a:spcPts val="0"/>
              </a:spcAft>
              <a:buSzPts val="1100"/>
              <a:buNone/>
              <a:defRPr sz="1100"/>
            </a:lvl9pPr>
          </a:lstStyle>
          <a:p>
            <a:endParaRPr/>
          </a:p>
        </p:txBody>
      </p:sp>
      <p:sp>
        <p:nvSpPr>
          <p:cNvPr id="54" name="Google Shape;54;p9"/>
          <p:cNvSpPr txBox="1">
            <a:spLocks noGrp="1"/>
          </p:cNvSpPr>
          <p:nvPr>
            <p:ph type="title" idx="5" hasCustomPrompt="1"/>
          </p:nvPr>
        </p:nvSpPr>
        <p:spPr>
          <a:xfrm>
            <a:off x="3353176" y="3513625"/>
            <a:ext cx="1795200" cy="7545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4800"/>
              <a:buNone/>
              <a:defRPr sz="6000"/>
            </a:lvl1pPr>
            <a:lvl2pPr lvl="1"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55" name="Google Shape;55;p9"/>
          <p:cNvSpPr txBox="1">
            <a:spLocks noGrp="1"/>
          </p:cNvSpPr>
          <p:nvPr>
            <p:ph type="subTitle" idx="6"/>
          </p:nvPr>
        </p:nvSpPr>
        <p:spPr>
          <a:xfrm flipH="1">
            <a:off x="5671490" y="3709941"/>
            <a:ext cx="3264900" cy="336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100"/>
            </a:lvl1pPr>
            <a:lvl2pPr lvl="1" algn="r" rtl="0">
              <a:lnSpc>
                <a:spcPct val="100000"/>
              </a:lnSpc>
              <a:spcBef>
                <a:spcPts val="0"/>
              </a:spcBef>
              <a:spcAft>
                <a:spcPts val="0"/>
              </a:spcAft>
              <a:buSzPts val="1100"/>
              <a:buNone/>
              <a:defRPr sz="1100"/>
            </a:lvl2pPr>
            <a:lvl3pPr lvl="2" algn="r" rtl="0">
              <a:lnSpc>
                <a:spcPct val="100000"/>
              </a:lnSpc>
              <a:spcBef>
                <a:spcPts val="0"/>
              </a:spcBef>
              <a:spcAft>
                <a:spcPts val="0"/>
              </a:spcAft>
              <a:buSzPts val="1100"/>
              <a:buNone/>
              <a:defRPr sz="1100"/>
            </a:lvl3pPr>
            <a:lvl4pPr lvl="3" algn="r" rtl="0">
              <a:lnSpc>
                <a:spcPct val="100000"/>
              </a:lnSpc>
              <a:spcBef>
                <a:spcPts val="0"/>
              </a:spcBef>
              <a:spcAft>
                <a:spcPts val="0"/>
              </a:spcAft>
              <a:buSzPts val="1100"/>
              <a:buNone/>
              <a:defRPr sz="1100"/>
            </a:lvl4pPr>
            <a:lvl5pPr lvl="4" algn="r" rtl="0">
              <a:lnSpc>
                <a:spcPct val="100000"/>
              </a:lnSpc>
              <a:spcBef>
                <a:spcPts val="0"/>
              </a:spcBef>
              <a:spcAft>
                <a:spcPts val="0"/>
              </a:spcAft>
              <a:buSzPts val="1100"/>
              <a:buNone/>
              <a:defRPr sz="1100"/>
            </a:lvl5pPr>
            <a:lvl6pPr lvl="5" algn="r" rtl="0">
              <a:lnSpc>
                <a:spcPct val="100000"/>
              </a:lnSpc>
              <a:spcBef>
                <a:spcPts val="0"/>
              </a:spcBef>
              <a:spcAft>
                <a:spcPts val="0"/>
              </a:spcAft>
              <a:buSzPts val="1100"/>
              <a:buNone/>
              <a:defRPr sz="1100"/>
            </a:lvl6pPr>
            <a:lvl7pPr lvl="6" algn="r" rtl="0">
              <a:lnSpc>
                <a:spcPct val="100000"/>
              </a:lnSpc>
              <a:spcBef>
                <a:spcPts val="0"/>
              </a:spcBef>
              <a:spcAft>
                <a:spcPts val="0"/>
              </a:spcAft>
              <a:buSzPts val="1100"/>
              <a:buNone/>
              <a:defRPr sz="1100"/>
            </a:lvl7pPr>
            <a:lvl8pPr lvl="7" algn="r" rtl="0">
              <a:lnSpc>
                <a:spcPct val="100000"/>
              </a:lnSpc>
              <a:spcBef>
                <a:spcPts val="0"/>
              </a:spcBef>
              <a:spcAft>
                <a:spcPts val="0"/>
              </a:spcAft>
              <a:buSzPts val="1100"/>
              <a:buNone/>
              <a:defRPr sz="1100"/>
            </a:lvl8pPr>
            <a:lvl9pPr lvl="8" algn="r" rtl="0">
              <a:lnSpc>
                <a:spcPct val="100000"/>
              </a:lnSpc>
              <a:spcBef>
                <a:spcPts val="0"/>
              </a:spcBef>
              <a:spcAft>
                <a:spcPts val="0"/>
              </a:spcAft>
              <a:buSzPts val="1100"/>
              <a:buNone/>
              <a:defRPr sz="11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hree Columns">
  <p:cSld name="CUSTOM_24">
    <p:bg>
      <p:bgPr>
        <a:blipFill>
          <a:blip r:embed="rId2">
            <a:alphaModFix/>
          </a:blip>
          <a:stretch>
            <a:fillRect/>
          </a:stretch>
        </a:blipFill>
        <a:effectLst/>
      </p:bgPr>
    </p:bg>
    <p:spTree>
      <p:nvGrpSpPr>
        <p:cNvPr id="1" name="Shape 56"/>
        <p:cNvGrpSpPr/>
        <p:nvPr/>
      </p:nvGrpSpPr>
      <p:grpSpPr>
        <a:xfrm>
          <a:off x="0" y="0"/>
          <a:ext cx="0" cy="0"/>
          <a:chOff x="0" y="0"/>
          <a:chExt cx="0" cy="0"/>
        </a:xfrm>
      </p:grpSpPr>
      <p:sp>
        <p:nvSpPr>
          <p:cNvPr id="57" name="Google Shape;57;p10"/>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58" name="Google Shape;58;p10"/>
          <p:cNvSpPr txBox="1">
            <a:spLocks noGrp="1"/>
          </p:cNvSpPr>
          <p:nvPr>
            <p:ph type="ctrTitle" idx="2"/>
          </p:nvPr>
        </p:nvSpPr>
        <p:spPr>
          <a:xfrm>
            <a:off x="561600" y="2804713"/>
            <a:ext cx="2673600" cy="42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rtl="0">
              <a:spcBef>
                <a:spcPts val="0"/>
              </a:spcBef>
              <a:spcAft>
                <a:spcPts val="0"/>
              </a:spcAft>
              <a:buClr>
                <a:schemeClr val="accent6"/>
              </a:buClr>
              <a:buSzPts val="1800"/>
              <a:buNone/>
              <a:defRPr sz="1800">
                <a:solidFill>
                  <a:schemeClr val="accent6"/>
                </a:solidFill>
              </a:defRPr>
            </a:lvl2pPr>
            <a:lvl3pPr lvl="2" rtl="0">
              <a:spcBef>
                <a:spcPts val="0"/>
              </a:spcBef>
              <a:spcAft>
                <a:spcPts val="0"/>
              </a:spcAft>
              <a:buClr>
                <a:schemeClr val="accent6"/>
              </a:buClr>
              <a:buSzPts val="1800"/>
              <a:buNone/>
              <a:defRPr sz="1800">
                <a:solidFill>
                  <a:schemeClr val="accent6"/>
                </a:solidFill>
              </a:defRPr>
            </a:lvl3pPr>
            <a:lvl4pPr lvl="3" rtl="0">
              <a:spcBef>
                <a:spcPts val="0"/>
              </a:spcBef>
              <a:spcAft>
                <a:spcPts val="0"/>
              </a:spcAft>
              <a:buClr>
                <a:schemeClr val="accent6"/>
              </a:buClr>
              <a:buSzPts val="1800"/>
              <a:buNone/>
              <a:defRPr sz="1800">
                <a:solidFill>
                  <a:schemeClr val="accent6"/>
                </a:solidFill>
              </a:defRPr>
            </a:lvl4pPr>
            <a:lvl5pPr lvl="4" rtl="0">
              <a:spcBef>
                <a:spcPts val="0"/>
              </a:spcBef>
              <a:spcAft>
                <a:spcPts val="0"/>
              </a:spcAft>
              <a:buClr>
                <a:schemeClr val="accent6"/>
              </a:buClr>
              <a:buSzPts val="1800"/>
              <a:buNone/>
              <a:defRPr sz="1800">
                <a:solidFill>
                  <a:schemeClr val="accent6"/>
                </a:solidFill>
              </a:defRPr>
            </a:lvl5pPr>
            <a:lvl6pPr lvl="5" rtl="0">
              <a:spcBef>
                <a:spcPts val="0"/>
              </a:spcBef>
              <a:spcAft>
                <a:spcPts val="0"/>
              </a:spcAft>
              <a:buClr>
                <a:schemeClr val="accent6"/>
              </a:buClr>
              <a:buSzPts val="1800"/>
              <a:buNone/>
              <a:defRPr sz="1800">
                <a:solidFill>
                  <a:schemeClr val="accent6"/>
                </a:solidFill>
              </a:defRPr>
            </a:lvl6pPr>
            <a:lvl7pPr lvl="6" rtl="0">
              <a:spcBef>
                <a:spcPts val="0"/>
              </a:spcBef>
              <a:spcAft>
                <a:spcPts val="0"/>
              </a:spcAft>
              <a:buClr>
                <a:schemeClr val="accent6"/>
              </a:buClr>
              <a:buSzPts val="1800"/>
              <a:buNone/>
              <a:defRPr sz="1800">
                <a:solidFill>
                  <a:schemeClr val="accent6"/>
                </a:solidFill>
              </a:defRPr>
            </a:lvl7pPr>
            <a:lvl8pPr lvl="7" rtl="0">
              <a:spcBef>
                <a:spcPts val="0"/>
              </a:spcBef>
              <a:spcAft>
                <a:spcPts val="0"/>
              </a:spcAft>
              <a:buClr>
                <a:schemeClr val="accent6"/>
              </a:buClr>
              <a:buSzPts val="1800"/>
              <a:buNone/>
              <a:defRPr sz="1800">
                <a:solidFill>
                  <a:schemeClr val="accent6"/>
                </a:solidFill>
              </a:defRPr>
            </a:lvl8pPr>
            <a:lvl9pPr lvl="8" rtl="0">
              <a:spcBef>
                <a:spcPts val="0"/>
              </a:spcBef>
              <a:spcAft>
                <a:spcPts val="0"/>
              </a:spcAft>
              <a:buClr>
                <a:schemeClr val="accent6"/>
              </a:buClr>
              <a:buSzPts val="1800"/>
              <a:buNone/>
              <a:defRPr sz="1800">
                <a:solidFill>
                  <a:schemeClr val="accent6"/>
                </a:solidFill>
              </a:defRPr>
            </a:lvl9pPr>
          </a:lstStyle>
          <a:p>
            <a:endParaRPr/>
          </a:p>
        </p:txBody>
      </p:sp>
      <p:sp>
        <p:nvSpPr>
          <p:cNvPr id="59" name="Google Shape;59;p10"/>
          <p:cNvSpPr txBox="1">
            <a:spLocks noGrp="1"/>
          </p:cNvSpPr>
          <p:nvPr>
            <p:ph type="subTitle" idx="1"/>
          </p:nvPr>
        </p:nvSpPr>
        <p:spPr>
          <a:xfrm>
            <a:off x="872450" y="3090475"/>
            <a:ext cx="2052000" cy="100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60" name="Google Shape;60;p10"/>
          <p:cNvSpPr txBox="1">
            <a:spLocks noGrp="1"/>
          </p:cNvSpPr>
          <p:nvPr>
            <p:ph type="ctrTitle" idx="3"/>
          </p:nvPr>
        </p:nvSpPr>
        <p:spPr>
          <a:xfrm>
            <a:off x="3235200" y="2804713"/>
            <a:ext cx="2673600" cy="42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rtl="0">
              <a:spcBef>
                <a:spcPts val="0"/>
              </a:spcBef>
              <a:spcAft>
                <a:spcPts val="0"/>
              </a:spcAft>
              <a:buClr>
                <a:schemeClr val="accent6"/>
              </a:buClr>
              <a:buSzPts val="1800"/>
              <a:buNone/>
              <a:defRPr sz="1800">
                <a:solidFill>
                  <a:schemeClr val="accent6"/>
                </a:solidFill>
              </a:defRPr>
            </a:lvl2pPr>
            <a:lvl3pPr lvl="2" rtl="0">
              <a:spcBef>
                <a:spcPts val="0"/>
              </a:spcBef>
              <a:spcAft>
                <a:spcPts val="0"/>
              </a:spcAft>
              <a:buClr>
                <a:schemeClr val="accent6"/>
              </a:buClr>
              <a:buSzPts val="1800"/>
              <a:buNone/>
              <a:defRPr sz="1800">
                <a:solidFill>
                  <a:schemeClr val="accent6"/>
                </a:solidFill>
              </a:defRPr>
            </a:lvl3pPr>
            <a:lvl4pPr lvl="3" rtl="0">
              <a:spcBef>
                <a:spcPts val="0"/>
              </a:spcBef>
              <a:spcAft>
                <a:spcPts val="0"/>
              </a:spcAft>
              <a:buClr>
                <a:schemeClr val="accent6"/>
              </a:buClr>
              <a:buSzPts val="1800"/>
              <a:buNone/>
              <a:defRPr sz="1800">
                <a:solidFill>
                  <a:schemeClr val="accent6"/>
                </a:solidFill>
              </a:defRPr>
            </a:lvl4pPr>
            <a:lvl5pPr lvl="4" rtl="0">
              <a:spcBef>
                <a:spcPts val="0"/>
              </a:spcBef>
              <a:spcAft>
                <a:spcPts val="0"/>
              </a:spcAft>
              <a:buClr>
                <a:schemeClr val="accent6"/>
              </a:buClr>
              <a:buSzPts val="1800"/>
              <a:buNone/>
              <a:defRPr sz="1800">
                <a:solidFill>
                  <a:schemeClr val="accent6"/>
                </a:solidFill>
              </a:defRPr>
            </a:lvl5pPr>
            <a:lvl6pPr lvl="5" rtl="0">
              <a:spcBef>
                <a:spcPts val="0"/>
              </a:spcBef>
              <a:spcAft>
                <a:spcPts val="0"/>
              </a:spcAft>
              <a:buClr>
                <a:schemeClr val="accent6"/>
              </a:buClr>
              <a:buSzPts val="1800"/>
              <a:buNone/>
              <a:defRPr sz="1800">
                <a:solidFill>
                  <a:schemeClr val="accent6"/>
                </a:solidFill>
              </a:defRPr>
            </a:lvl6pPr>
            <a:lvl7pPr lvl="6" rtl="0">
              <a:spcBef>
                <a:spcPts val="0"/>
              </a:spcBef>
              <a:spcAft>
                <a:spcPts val="0"/>
              </a:spcAft>
              <a:buClr>
                <a:schemeClr val="accent6"/>
              </a:buClr>
              <a:buSzPts val="1800"/>
              <a:buNone/>
              <a:defRPr sz="1800">
                <a:solidFill>
                  <a:schemeClr val="accent6"/>
                </a:solidFill>
              </a:defRPr>
            </a:lvl7pPr>
            <a:lvl8pPr lvl="7" rtl="0">
              <a:spcBef>
                <a:spcPts val="0"/>
              </a:spcBef>
              <a:spcAft>
                <a:spcPts val="0"/>
              </a:spcAft>
              <a:buClr>
                <a:schemeClr val="accent6"/>
              </a:buClr>
              <a:buSzPts val="1800"/>
              <a:buNone/>
              <a:defRPr sz="1800">
                <a:solidFill>
                  <a:schemeClr val="accent6"/>
                </a:solidFill>
              </a:defRPr>
            </a:lvl8pPr>
            <a:lvl9pPr lvl="8" rtl="0">
              <a:spcBef>
                <a:spcPts val="0"/>
              </a:spcBef>
              <a:spcAft>
                <a:spcPts val="0"/>
              </a:spcAft>
              <a:buClr>
                <a:schemeClr val="accent6"/>
              </a:buClr>
              <a:buSzPts val="1800"/>
              <a:buNone/>
              <a:defRPr sz="1800">
                <a:solidFill>
                  <a:schemeClr val="accent6"/>
                </a:solidFill>
              </a:defRPr>
            </a:lvl9pPr>
          </a:lstStyle>
          <a:p>
            <a:endParaRPr/>
          </a:p>
        </p:txBody>
      </p:sp>
      <p:sp>
        <p:nvSpPr>
          <p:cNvPr id="61" name="Google Shape;61;p10"/>
          <p:cNvSpPr txBox="1">
            <a:spLocks noGrp="1"/>
          </p:cNvSpPr>
          <p:nvPr>
            <p:ph type="subTitle" idx="4"/>
          </p:nvPr>
        </p:nvSpPr>
        <p:spPr>
          <a:xfrm>
            <a:off x="3462900" y="2036750"/>
            <a:ext cx="2218200" cy="100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62" name="Google Shape;62;p10"/>
          <p:cNvSpPr txBox="1">
            <a:spLocks noGrp="1"/>
          </p:cNvSpPr>
          <p:nvPr>
            <p:ph type="ctrTitle" idx="5"/>
          </p:nvPr>
        </p:nvSpPr>
        <p:spPr>
          <a:xfrm>
            <a:off x="5908800" y="2804713"/>
            <a:ext cx="2673600" cy="42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rtl="0">
              <a:spcBef>
                <a:spcPts val="0"/>
              </a:spcBef>
              <a:spcAft>
                <a:spcPts val="0"/>
              </a:spcAft>
              <a:buClr>
                <a:schemeClr val="accent6"/>
              </a:buClr>
              <a:buSzPts val="1800"/>
              <a:buNone/>
              <a:defRPr sz="1800">
                <a:solidFill>
                  <a:schemeClr val="accent6"/>
                </a:solidFill>
              </a:defRPr>
            </a:lvl2pPr>
            <a:lvl3pPr lvl="2" rtl="0">
              <a:spcBef>
                <a:spcPts val="0"/>
              </a:spcBef>
              <a:spcAft>
                <a:spcPts val="0"/>
              </a:spcAft>
              <a:buClr>
                <a:schemeClr val="accent6"/>
              </a:buClr>
              <a:buSzPts val="1800"/>
              <a:buNone/>
              <a:defRPr sz="1800">
                <a:solidFill>
                  <a:schemeClr val="accent6"/>
                </a:solidFill>
              </a:defRPr>
            </a:lvl3pPr>
            <a:lvl4pPr lvl="3" rtl="0">
              <a:spcBef>
                <a:spcPts val="0"/>
              </a:spcBef>
              <a:spcAft>
                <a:spcPts val="0"/>
              </a:spcAft>
              <a:buClr>
                <a:schemeClr val="accent6"/>
              </a:buClr>
              <a:buSzPts val="1800"/>
              <a:buNone/>
              <a:defRPr sz="1800">
                <a:solidFill>
                  <a:schemeClr val="accent6"/>
                </a:solidFill>
              </a:defRPr>
            </a:lvl4pPr>
            <a:lvl5pPr lvl="4" rtl="0">
              <a:spcBef>
                <a:spcPts val="0"/>
              </a:spcBef>
              <a:spcAft>
                <a:spcPts val="0"/>
              </a:spcAft>
              <a:buClr>
                <a:schemeClr val="accent6"/>
              </a:buClr>
              <a:buSzPts val="1800"/>
              <a:buNone/>
              <a:defRPr sz="1800">
                <a:solidFill>
                  <a:schemeClr val="accent6"/>
                </a:solidFill>
              </a:defRPr>
            </a:lvl5pPr>
            <a:lvl6pPr lvl="5" rtl="0">
              <a:spcBef>
                <a:spcPts val="0"/>
              </a:spcBef>
              <a:spcAft>
                <a:spcPts val="0"/>
              </a:spcAft>
              <a:buClr>
                <a:schemeClr val="accent6"/>
              </a:buClr>
              <a:buSzPts val="1800"/>
              <a:buNone/>
              <a:defRPr sz="1800">
                <a:solidFill>
                  <a:schemeClr val="accent6"/>
                </a:solidFill>
              </a:defRPr>
            </a:lvl6pPr>
            <a:lvl7pPr lvl="6" rtl="0">
              <a:spcBef>
                <a:spcPts val="0"/>
              </a:spcBef>
              <a:spcAft>
                <a:spcPts val="0"/>
              </a:spcAft>
              <a:buClr>
                <a:schemeClr val="accent6"/>
              </a:buClr>
              <a:buSzPts val="1800"/>
              <a:buNone/>
              <a:defRPr sz="1800">
                <a:solidFill>
                  <a:schemeClr val="accent6"/>
                </a:solidFill>
              </a:defRPr>
            </a:lvl7pPr>
            <a:lvl8pPr lvl="7" rtl="0">
              <a:spcBef>
                <a:spcPts val="0"/>
              </a:spcBef>
              <a:spcAft>
                <a:spcPts val="0"/>
              </a:spcAft>
              <a:buClr>
                <a:schemeClr val="accent6"/>
              </a:buClr>
              <a:buSzPts val="1800"/>
              <a:buNone/>
              <a:defRPr sz="1800">
                <a:solidFill>
                  <a:schemeClr val="accent6"/>
                </a:solidFill>
              </a:defRPr>
            </a:lvl8pPr>
            <a:lvl9pPr lvl="8" rtl="0">
              <a:spcBef>
                <a:spcPts val="0"/>
              </a:spcBef>
              <a:spcAft>
                <a:spcPts val="0"/>
              </a:spcAft>
              <a:buClr>
                <a:schemeClr val="accent6"/>
              </a:buClr>
              <a:buSzPts val="1800"/>
              <a:buNone/>
              <a:defRPr sz="1800">
                <a:solidFill>
                  <a:schemeClr val="accent6"/>
                </a:solidFill>
              </a:defRPr>
            </a:lvl9pPr>
          </a:lstStyle>
          <a:p>
            <a:endParaRPr/>
          </a:p>
        </p:txBody>
      </p:sp>
      <p:sp>
        <p:nvSpPr>
          <p:cNvPr id="63" name="Google Shape;63;p10"/>
          <p:cNvSpPr txBox="1">
            <a:spLocks noGrp="1"/>
          </p:cNvSpPr>
          <p:nvPr>
            <p:ph type="subTitle" idx="6"/>
          </p:nvPr>
        </p:nvSpPr>
        <p:spPr>
          <a:xfrm>
            <a:off x="6136500" y="3090475"/>
            <a:ext cx="2218200" cy="100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Exo 2"/>
              <a:buNone/>
              <a:defRPr sz="2800" b="1">
                <a:solidFill>
                  <a:schemeClr val="dk1"/>
                </a:solidFill>
                <a:latin typeface="Exo 2"/>
                <a:ea typeface="Exo 2"/>
                <a:cs typeface="Exo 2"/>
                <a:sym typeface="Exo 2"/>
              </a:defRPr>
            </a:lvl1pPr>
            <a:lvl2pPr lvl="1"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2pPr>
            <a:lvl3pPr lvl="2"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3pPr>
            <a:lvl4pPr lvl="3"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4pPr>
            <a:lvl5pPr lvl="4"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5pPr>
            <a:lvl6pPr lvl="5"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6pPr>
            <a:lvl7pPr lvl="6"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7pPr>
            <a:lvl8pPr lvl="7"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8pPr>
            <a:lvl9pPr lvl="8"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1pPr>
            <a:lvl2pPr marL="914400" lvl="1" indent="-3048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2pPr>
            <a:lvl3pPr marL="1371600" lvl="2" indent="-3048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3pPr>
            <a:lvl4pPr marL="1828800" lvl="3" indent="-3048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4pPr>
            <a:lvl5pPr marL="2286000" lvl="4" indent="-3048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5pPr>
            <a:lvl6pPr marL="2743200" lvl="5" indent="-3048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6pPr>
            <a:lvl7pPr marL="3200400" lvl="6" indent="-3048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7pPr>
            <a:lvl8pPr marL="3657600" lvl="7" indent="-3048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8pPr>
            <a:lvl9pPr marL="4114800" lvl="8" indent="-304800" rtl="0">
              <a:lnSpc>
                <a:spcPct val="115000"/>
              </a:lnSpc>
              <a:spcBef>
                <a:spcPts val="1600"/>
              </a:spcBef>
              <a:spcAft>
                <a:spcPts val="160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3" Type="http://schemas.openxmlformats.org/officeDocument/2006/relationships/image" Target="../media/image30.gif"/><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7.xml"/><Relationship Id="rId1" Type="http://schemas.openxmlformats.org/officeDocument/2006/relationships/slideLayout" Target="../slideLayouts/slideLayout16.xml"/><Relationship Id="rId4" Type="http://schemas.openxmlformats.org/officeDocument/2006/relationships/image" Target="../media/image32.png"/></Relationships>
</file>

<file path=ppt/slides/_rels/slide1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8.xml"/><Relationship Id="rId1" Type="http://schemas.openxmlformats.org/officeDocument/2006/relationships/slideLayout" Target="../slideLayouts/slideLayout13.xml"/><Relationship Id="rId4" Type="http://schemas.openxmlformats.org/officeDocument/2006/relationships/image" Target="../media/image34.gif"/></Relationships>
</file>

<file path=ppt/slides/_rels/slide1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9.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xml"/><Relationship Id="rId1" Type="http://schemas.openxmlformats.org/officeDocument/2006/relationships/slideLayout" Target="../slideLayouts/slideLayout23.xml"/></Relationships>
</file>

<file path=ppt/slides/_rels/slide2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0.xml"/><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1.xml"/><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3" Type="http://schemas.openxmlformats.org/officeDocument/2006/relationships/image" Target="../media/image38.gif"/><Relationship Id="rId2" Type="http://schemas.openxmlformats.org/officeDocument/2006/relationships/notesSlide" Target="../notesSlides/notesSlide22.xml"/><Relationship Id="rId1" Type="http://schemas.openxmlformats.org/officeDocument/2006/relationships/slideLayout" Target="../slideLayouts/slideLayout20.xml"/></Relationships>
</file>

<file path=ppt/slides/_rels/slide23.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3.xml"/><Relationship Id="rId1" Type="http://schemas.openxmlformats.org/officeDocument/2006/relationships/slideLayout" Target="../slideLayouts/slideLayout19.xml"/><Relationship Id="rId4" Type="http://schemas.openxmlformats.org/officeDocument/2006/relationships/image" Target="../media/image40.gif"/></Relationships>
</file>

<file path=ppt/slides/_rels/slide24.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4.xml"/><Relationship Id="rId1" Type="http://schemas.openxmlformats.org/officeDocument/2006/relationships/slideLayout" Target="../slideLayouts/slideLayout21.xml"/><Relationship Id="rId4" Type="http://schemas.openxmlformats.org/officeDocument/2006/relationships/image" Target="../media/image42.gif"/></Relationships>
</file>

<file path=ppt/slides/_rels/slide25.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5.xml"/><Relationship Id="rId1" Type="http://schemas.openxmlformats.org/officeDocument/2006/relationships/slideLayout" Target="../slideLayouts/slideLayout2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6"/>
          <p:cNvSpPr txBox="1">
            <a:spLocks noGrp="1"/>
          </p:cNvSpPr>
          <p:nvPr>
            <p:ph type="subTitle" idx="1"/>
          </p:nvPr>
        </p:nvSpPr>
        <p:spPr>
          <a:xfrm>
            <a:off x="3670681" y="2987097"/>
            <a:ext cx="4352100" cy="717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Entrepreneurship Crash</a:t>
            </a:r>
            <a:endParaRPr/>
          </a:p>
        </p:txBody>
      </p:sp>
      <p:sp>
        <p:nvSpPr>
          <p:cNvPr id="133" name="Google Shape;133;p26"/>
          <p:cNvSpPr txBox="1">
            <a:spLocks noGrp="1"/>
          </p:cNvSpPr>
          <p:nvPr>
            <p:ph type="ctrTitle"/>
          </p:nvPr>
        </p:nvSpPr>
        <p:spPr>
          <a:xfrm>
            <a:off x="1135981" y="1393699"/>
            <a:ext cx="6886800" cy="1782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VALORACIÓN DEL EMPRENDIMIENTO </a:t>
            </a:r>
            <a:endParaRPr dirty="0"/>
          </a:p>
        </p:txBody>
      </p:sp>
      <p:cxnSp>
        <p:nvCxnSpPr>
          <p:cNvPr id="134" name="Google Shape;134;p26"/>
          <p:cNvCxnSpPr/>
          <p:nvPr/>
        </p:nvCxnSpPr>
        <p:spPr>
          <a:xfrm>
            <a:off x="7145675" y="3176000"/>
            <a:ext cx="2086500" cy="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pic>
        <p:nvPicPr>
          <p:cNvPr id="186" name="Google Shape;186;p35"/>
          <p:cNvPicPr preferRelativeResize="0"/>
          <p:nvPr/>
        </p:nvPicPr>
        <p:blipFill>
          <a:blip r:embed="rId3">
            <a:alphaModFix/>
          </a:blip>
          <a:stretch>
            <a:fillRect/>
          </a:stretch>
        </p:blipFill>
        <p:spPr>
          <a:xfrm>
            <a:off x="2033588" y="857250"/>
            <a:ext cx="5076825" cy="34290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pic>
        <p:nvPicPr>
          <p:cNvPr id="191" name="Google Shape;191;p36"/>
          <p:cNvPicPr preferRelativeResize="0"/>
          <p:nvPr/>
        </p:nvPicPr>
        <p:blipFill>
          <a:blip r:embed="rId3">
            <a:alphaModFix/>
          </a:blip>
          <a:stretch>
            <a:fillRect/>
          </a:stretch>
        </p:blipFill>
        <p:spPr>
          <a:xfrm>
            <a:off x="2224088" y="1009650"/>
            <a:ext cx="4695825" cy="31242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pic>
        <p:nvPicPr>
          <p:cNvPr id="196" name="Google Shape;196;p37"/>
          <p:cNvPicPr preferRelativeResize="0"/>
          <p:nvPr/>
        </p:nvPicPr>
        <p:blipFill>
          <a:blip r:embed="rId3">
            <a:alphaModFix/>
          </a:blip>
          <a:stretch>
            <a:fillRect/>
          </a:stretch>
        </p:blipFill>
        <p:spPr>
          <a:xfrm>
            <a:off x="2500313" y="976300"/>
            <a:ext cx="4143375" cy="31908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pic>
        <p:nvPicPr>
          <p:cNvPr id="201" name="Google Shape;201;p38"/>
          <p:cNvPicPr preferRelativeResize="0"/>
          <p:nvPr/>
        </p:nvPicPr>
        <p:blipFill>
          <a:blip r:embed="rId3">
            <a:alphaModFix/>
          </a:blip>
          <a:stretch>
            <a:fillRect/>
          </a:stretch>
        </p:blipFill>
        <p:spPr>
          <a:xfrm>
            <a:off x="500063" y="962025"/>
            <a:ext cx="8143875" cy="32194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39"/>
          <p:cNvSpPr txBox="1">
            <a:spLocks noGrp="1"/>
          </p:cNvSpPr>
          <p:nvPr>
            <p:ph type="ctrTitle"/>
          </p:nvPr>
        </p:nvSpPr>
        <p:spPr>
          <a:xfrm flipH="1">
            <a:off x="268375" y="1358500"/>
            <a:ext cx="8710500" cy="192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Costo promedio ponderado de capital</a:t>
            </a:r>
            <a:endParaRPr/>
          </a:p>
        </p:txBody>
      </p:sp>
      <p:sp>
        <p:nvSpPr>
          <p:cNvPr id="207" name="Google Shape;207;p39"/>
          <p:cNvSpPr txBox="1">
            <a:spLocks noGrp="1"/>
          </p:cNvSpPr>
          <p:nvPr>
            <p:ph type="title" idx="2"/>
          </p:nvPr>
        </p:nvSpPr>
        <p:spPr>
          <a:xfrm flipH="1">
            <a:off x="3725375" y="1035225"/>
            <a:ext cx="4799400" cy="754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WACC</a:t>
            </a:r>
            <a:endParaRPr/>
          </a:p>
        </p:txBody>
      </p:sp>
      <p:cxnSp>
        <p:nvCxnSpPr>
          <p:cNvPr id="208" name="Google Shape;208;p39"/>
          <p:cNvCxnSpPr/>
          <p:nvPr/>
        </p:nvCxnSpPr>
        <p:spPr>
          <a:xfrm>
            <a:off x="7626825" y="2744700"/>
            <a:ext cx="1560600" cy="0"/>
          </a:xfrm>
          <a:prstGeom prst="straightConnector1">
            <a:avLst/>
          </a:prstGeom>
          <a:noFill/>
          <a:ln w="9525" cap="flat" cmpd="sng">
            <a:solidFill>
              <a:schemeClr val="dk2"/>
            </a:solidFill>
            <a:prstDash val="solid"/>
            <a:round/>
            <a:headEnd type="none" w="med" len="med"/>
            <a:tailEnd type="none" w="med" len="med"/>
          </a:ln>
        </p:spPr>
      </p:cxnSp>
      <p:sp>
        <p:nvSpPr>
          <p:cNvPr id="209" name="Google Shape;209;p39"/>
          <p:cNvSpPr txBox="1">
            <a:spLocks noGrp="1"/>
          </p:cNvSpPr>
          <p:nvPr>
            <p:ph type="subTitle" idx="1"/>
          </p:nvPr>
        </p:nvSpPr>
        <p:spPr>
          <a:xfrm>
            <a:off x="4385868" y="3093889"/>
            <a:ext cx="4224900" cy="536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El costo de capital promedio ponderado, llamado también WACC, es la tasa de descuento que debe  utilizarse para descontar los flujos de fondos operativos para evaluar una empresa utilizando el descuento de flujos de fondos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0"/>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IMPORTANCIA </a:t>
            </a:r>
            <a:endParaRPr/>
          </a:p>
        </p:txBody>
      </p:sp>
      <p:sp>
        <p:nvSpPr>
          <p:cNvPr id="215" name="Google Shape;215;p40"/>
          <p:cNvSpPr txBox="1">
            <a:spLocks noGrp="1"/>
          </p:cNvSpPr>
          <p:nvPr>
            <p:ph type="subTitle" idx="1"/>
          </p:nvPr>
        </p:nvSpPr>
        <p:spPr>
          <a:xfrm>
            <a:off x="616128" y="2100749"/>
            <a:ext cx="1477200" cy="100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Minimizando el costo de capital es posible maximizar el valor de la firma</a:t>
            </a:r>
            <a:endParaRPr/>
          </a:p>
          <a:p>
            <a:pPr marL="0" lvl="0" indent="0" algn="ctr" rtl="0">
              <a:spcBef>
                <a:spcPts val="0"/>
              </a:spcBef>
              <a:spcAft>
                <a:spcPts val="0"/>
              </a:spcAft>
              <a:buNone/>
            </a:pPr>
            <a:endParaRPr/>
          </a:p>
        </p:txBody>
      </p:sp>
      <p:sp>
        <p:nvSpPr>
          <p:cNvPr id="216" name="Google Shape;216;p40"/>
          <p:cNvSpPr txBox="1">
            <a:spLocks noGrp="1"/>
          </p:cNvSpPr>
          <p:nvPr>
            <p:ph type="subTitle" idx="4"/>
          </p:nvPr>
        </p:nvSpPr>
        <p:spPr>
          <a:xfrm>
            <a:off x="2229076" y="2100749"/>
            <a:ext cx="1477200" cy="100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La realización de los presupuestos de capital requieren un estimado de capital</a:t>
            </a:r>
            <a:endParaRPr/>
          </a:p>
          <a:p>
            <a:pPr marL="0" lvl="0" indent="0" algn="ctr" rtl="0">
              <a:spcBef>
                <a:spcPts val="0"/>
              </a:spcBef>
              <a:spcAft>
                <a:spcPts val="0"/>
              </a:spcAft>
              <a:buNone/>
            </a:pPr>
            <a:endParaRPr/>
          </a:p>
        </p:txBody>
      </p:sp>
      <p:sp>
        <p:nvSpPr>
          <p:cNvPr id="217" name="Google Shape;217;p40"/>
          <p:cNvSpPr txBox="1">
            <a:spLocks noGrp="1"/>
          </p:cNvSpPr>
          <p:nvPr>
            <p:ph type="subTitle" idx="6"/>
          </p:nvPr>
        </p:nvSpPr>
        <p:spPr>
          <a:xfrm>
            <a:off x="3842025" y="1881649"/>
            <a:ext cx="1477200" cy="100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 calcula como un valor compuesto, integrado por los diversos tipos de fondos que usará, independientemente del financiamiento específico para un proyecto</a:t>
            </a:r>
            <a:endParaRPr/>
          </a:p>
          <a:p>
            <a:pPr marL="0" lvl="0" indent="0" algn="ctr" rtl="0">
              <a:spcBef>
                <a:spcPts val="0"/>
              </a:spcBef>
              <a:spcAft>
                <a:spcPts val="0"/>
              </a:spcAft>
              <a:buNone/>
            </a:pPr>
            <a:endParaRPr/>
          </a:p>
        </p:txBody>
      </p:sp>
      <p:cxnSp>
        <p:nvCxnSpPr>
          <p:cNvPr id="218" name="Google Shape;218;p40"/>
          <p:cNvCxnSpPr/>
          <p:nvPr/>
        </p:nvCxnSpPr>
        <p:spPr>
          <a:xfrm rot="10800000">
            <a:off x="-49600" y="1722725"/>
            <a:ext cx="5334600" cy="0"/>
          </a:xfrm>
          <a:prstGeom prst="straightConnector1">
            <a:avLst/>
          </a:prstGeom>
          <a:noFill/>
          <a:ln w="9525" cap="flat" cmpd="sng">
            <a:solidFill>
              <a:schemeClr val="dk2"/>
            </a:solidFill>
            <a:prstDash val="solid"/>
            <a:round/>
            <a:headEnd type="none" w="med" len="med"/>
            <a:tailEnd type="none" w="med" len="med"/>
          </a:ln>
        </p:spPr>
      </p:cxnSp>
      <p:grpSp>
        <p:nvGrpSpPr>
          <p:cNvPr id="219" name="Google Shape;219;p40"/>
          <p:cNvGrpSpPr/>
          <p:nvPr/>
        </p:nvGrpSpPr>
        <p:grpSpPr>
          <a:xfrm>
            <a:off x="2828333" y="1307814"/>
            <a:ext cx="278692" cy="331130"/>
            <a:chOff x="-48233050" y="3569725"/>
            <a:chExt cx="252050" cy="299475"/>
          </a:xfrm>
        </p:grpSpPr>
        <p:sp>
          <p:nvSpPr>
            <p:cNvPr id="220" name="Google Shape;220;p40"/>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40"/>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40"/>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 name="Google Shape;223;p40"/>
          <p:cNvGrpSpPr/>
          <p:nvPr/>
        </p:nvGrpSpPr>
        <p:grpSpPr>
          <a:xfrm>
            <a:off x="1189260" y="1308215"/>
            <a:ext cx="330936" cy="330743"/>
            <a:chOff x="-49764975" y="3183375"/>
            <a:chExt cx="299300" cy="299125"/>
          </a:xfrm>
        </p:grpSpPr>
        <p:sp>
          <p:nvSpPr>
            <p:cNvPr id="224" name="Google Shape;224;p40"/>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40"/>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40"/>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40"/>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40"/>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40"/>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40"/>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40"/>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40"/>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 name="Google Shape;233;p40"/>
          <p:cNvGrpSpPr/>
          <p:nvPr/>
        </p:nvGrpSpPr>
        <p:grpSpPr>
          <a:xfrm>
            <a:off x="4414286" y="1311087"/>
            <a:ext cx="332677" cy="330964"/>
            <a:chOff x="-47155575" y="3200500"/>
            <a:chExt cx="300875" cy="299325"/>
          </a:xfrm>
        </p:grpSpPr>
        <p:sp>
          <p:nvSpPr>
            <p:cNvPr id="234" name="Google Shape;234;p40"/>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40"/>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40"/>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40"/>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40"/>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40"/>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40" name="Google Shape;240;p40"/>
          <p:cNvPicPr preferRelativeResize="0"/>
          <p:nvPr/>
        </p:nvPicPr>
        <p:blipFill>
          <a:blip r:embed="rId3">
            <a:alphaModFix/>
          </a:blip>
          <a:stretch>
            <a:fillRect/>
          </a:stretch>
        </p:blipFill>
        <p:spPr>
          <a:xfrm>
            <a:off x="5454975" y="2305200"/>
            <a:ext cx="3519975" cy="236599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41"/>
          <p:cNvSpPr/>
          <p:nvPr/>
        </p:nvSpPr>
        <p:spPr>
          <a:xfrm rot="-5400000" flipH="1">
            <a:off x="5399608" y="1821475"/>
            <a:ext cx="1975500" cy="2628900"/>
          </a:xfrm>
          <a:prstGeom prst="snip1Rect">
            <a:avLst>
              <a:gd name="adj" fmla="val 16667"/>
            </a:avLst>
          </a:prstGeom>
          <a:solidFill>
            <a:srgbClr val="FFFFFF">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6" name="Google Shape;246;p41"/>
          <p:cNvCxnSpPr/>
          <p:nvPr/>
        </p:nvCxnSpPr>
        <p:spPr>
          <a:xfrm rot="10800000">
            <a:off x="7687958" y="2949500"/>
            <a:ext cx="1584000" cy="0"/>
          </a:xfrm>
          <a:prstGeom prst="straightConnector1">
            <a:avLst/>
          </a:prstGeom>
          <a:noFill/>
          <a:ln w="9525" cap="flat" cmpd="sng">
            <a:solidFill>
              <a:schemeClr val="dk1"/>
            </a:solidFill>
            <a:prstDash val="solid"/>
            <a:round/>
            <a:headEnd type="none" w="med" len="med"/>
            <a:tailEnd type="none" w="med" len="med"/>
          </a:ln>
        </p:spPr>
      </p:cxnSp>
      <p:sp>
        <p:nvSpPr>
          <p:cNvPr id="247" name="Google Shape;247;p41"/>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Factores que afectan al WACC</a:t>
            </a:r>
            <a:endParaRPr/>
          </a:p>
        </p:txBody>
      </p:sp>
      <p:sp>
        <p:nvSpPr>
          <p:cNvPr id="248" name="Google Shape;248;p41"/>
          <p:cNvSpPr/>
          <p:nvPr/>
        </p:nvSpPr>
        <p:spPr>
          <a:xfrm rot="5400000">
            <a:off x="1759800" y="1039900"/>
            <a:ext cx="1975500" cy="2631000"/>
          </a:xfrm>
          <a:prstGeom prst="snip1Rect">
            <a:avLst>
              <a:gd name="adj" fmla="val 16667"/>
            </a:avLst>
          </a:prstGeom>
          <a:solidFill>
            <a:srgbClr val="FFFFFF">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9" name="Google Shape;249;p41"/>
          <p:cNvCxnSpPr/>
          <p:nvPr/>
        </p:nvCxnSpPr>
        <p:spPr>
          <a:xfrm rot="10800000">
            <a:off x="-21375" y="2148175"/>
            <a:ext cx="1466700" cy="0"/>
          </a:xfrm>
          <a:prstGeom prst="straightConnector1">
            <a:avLst/>
          </a:prstGeom>
          <a:noFill/>
          <a:ln w="9525" cap="flat" cmpd="sng">
            <a:solidFill>
              <a:schemeClr val="dk1"/>
            </a:solidFill>
            <a:prstDash val="solid"/>
            <a:round/>
            <a:headEnd type="none" w="med" len="med"/>
            <a:tailEnd type="none" w="med" len="med"/>
          </a:ln>
        </p:spPr>
      </p:cxnSp>
      <p:sp>
        <p:nvSpPr>
          <p:cNvPr id="250" name="Google Shape;250;p41"/>
          <p:cNvSpPr txBox="1">
            <a:spLocks noGrp="1"/>
          </p:cNvSpPr>
          <p:nvPr>
            <p:ph type="subTitle" idx="1"/>
          </p:nvPr>
        </p:nvSpPr>
        <p:spPr>
          <a:xfrm>
            <a:off x="1668888" y="1646575"/>
            <a:ext cx="2157300" cy="100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Niveles de las tasas de interés: En épocas en que la inflación es bastante elevada, el Banco Central suele elevar la tasa de referencia, la cual a su vez ocasiona un aumento en la demás tasas</a:t>
            </a:r>
            <a:endParaRPr/>
          </a:p>
          <a:p>
            <a:pPr marL="0" lvl="0" indent="0" algn="l" rtl="0">
              <a:spcBef>
                <a:spcPts val="0"/>
              </a:spcBef>
              <a:spcAft>
                <a:spcPts val="0"/>
              </a:spcAft>
              <a:buNone/>
            </a:pPr>
            <a:endParaRPr/>
          </a:p>
        </p:txBody>
      </p:sp>
      <p:sp>
        <p:nvSpPr>
          <p:cNvPr id="251" name="Google Shape;251;p41"/>
          <p:cNvSpPr txBox="1">
            <a:spLocks noGrp="1"/>
          </p:cNvSpPr>
          <p:nvPr>
            <p:ph type="subTitle" idx="4"/>
          </p:nvPr>
        </p:nvSpPr>
        <p:spPr>
          <a:xfrm>
            <a:off x="5308708" y="2148181"/>
            <a:ext cx="2157300" cy="1003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Tasas tributarias: El principal efecto de las tasas tributaria se puede apreciar en el costo de la deuda. Cuando el impuesto a la renta aumenta, el costo de la deuda después de impuestos disminuye, por lo que resulta conveniente financiase con la deuda </a:t>
            </a:r>
            <a:endParaRPr/>
          </a:p>
          <a:p>
            <a:pPr marL="0" lvl="0" indent="0" algn="r" rtl="0">
              <a:spcBef>
                <a:spcPts val="0"/>
              </a:spcBef>
              <a:spcAft>
                <a:spcPts val="0"/>
              </a:spcAft>
              <a:buNone/>
            </a:pPr>
            <a:endParaRPr/>
          </a:p>
        </p:txBody>
      </p:sp>
      <p:pic>
        <p:nvPicPr>
          <p:cNvPr id="252" name="Google Shape;252;p41"/>
          <p:cNvPicPr preferRelativeResize="0"/>
          <p:nvPr/>
        </p:nvPicPr>
        <p:blipFill rotWithShape="1">
          <a:blip r:embed="rId3">
            <a:alphaModFix/>
          </a:blip>
          <a:srcRect t="6567" b="11945"/>
          <a:stretch/>
        </p:blipFill>
        <p:spPr>
          <a:xfrm>
            <a:off x="696762" y="3738827"/>
            <a:ext cx="1448284" cy="118016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pic>
        <p:nvPicPr>
          <p:cNvPr id="257" name="Google Shape;257;p42"/>
          <p:cNvPicPr preferRelativeResize="0"/>
          <p:nvPr/>
        </p:nvPicPr>
        <p:blipFill rotWithShape="1">
          <a:blip r:embed="rId3">
            <a:alphaModFix/>
          </a:blip>
          <a:srcRect t="12341" b="3127"/>
          <a:stretch/>
        </p:blipFill>
        <p:spPr>
          <a:xfrm>
            <a:off x="0" y="0"/>
            <a:ext cx="9144000" cy="5143500"/>
          </a:xfrm>
          <a:prstGeom prst="snip2DiagRect">
            <a:avLst>
              <a:gd name="adj1" fmla="val 0"/>
              <a:gd name="adj2" fmla="val 0"/>
            </a:avLst>
          </a:prstGeom>
          <a:noFill/>
          <a:ln>
            <a:noFill/>
          </a:ln>
        </p:spPr>
      </p:pic>
      <p:pic>
        <p:nvPicPr>
          <p:cNvPr id="258" name="Google Shape;258;p42"/>
          <p:cNvPicPr preferRelativeResize="0"/>
          <p:nvPr/>
        </p:nvPicPr>
        <p:blipFill rotWithShape="1">
          <a:blip r:embed="rId4">
            <a:alphaModFix amt="69000"/>
          </a:blip>
          <a:srcRect t="12341" b="3127"/>
          <a:stretch/>
        </p:blipFill>
        <p:spPr>
          <a:xfrm>
            <a:off x="0" y="0"/>
            <a:ext cx="9144000" cy="5143500"/>
          </a:xfrm>
          <a:prstGeom prst="snip2DiagRect">
            <a:avLst>
              <a:gd name="adj1" fmla="val 0"/>
              <a:gd name="adj2" fmla="val 0"/>
            </a:avLst>
          </a:prstGeom>
          <a:noFill/>
          <a:ln>
            <a:noFill/>
          </a:ln>
        </p:spPr>
      </p:pic>
      <p:sp>
        <p:nvSpPr>
          <p:cNvPr id="259" name="Google Shape;259;p42"/>
          <p:cNvSpPr txBox="1">
            <a:spLocks noGrp="1"/>
          </p:cNvSpPr>
          <p:nvPr>
            <p:ph type="ctrTitle"/>
          </p:nvPr>
        </p:nvSpPr>
        <p:spPr>
          <a:xfrm flipH="1">
            <a:off x="1193498" y="1611150"/>
            <a:ext cx="7496400" cy="1921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ÍNDICE DE RENTABILIDAD </a:t>
            </a:r>
            <a:endParaRPr>
              <a:solidFill>
                <a:schemeClr val="dk1"/>
              </a:solidFill>
            </a:endParaRPr>
          </a:p>
        </p:txBody>
      </p:sp>
      <p:cxnSp>
        <p:nvCxnSpPr>
          <p:cNvPr id="260" name="Google Shape;260;p42"/>
          <p:cNvCxnSpPr/>
          <p:nvPr/>
        </p:nvCxnSpPr>
        <p:spPr>
          <a:xfrm rot="10800000">
            <a:off x="-6850" y="2056050"/>
            <a:ext cx="2468700" cy="0"/>
          </a:xfrm>
          <a:prstGeom prst="straightConnector1">
            <a:avLst/>
          </a:prstGeom>
          <a:noFill/>
          <a:ln w="9525" cap="flat" cmpd="sng">
            <a:solidFill>
              <a:schemeClr val="dk2"/>
            </a:solidFill>
            <a:prstDash val="solid"/>
            <a:round/>
            <a:headEnd type="none" w="med" len="med"/>
            <a:tailEnd type="none" w="med" len="med"/>
          </a:ln>
        </p:spPr>
      </p:cxnSp>
      <p:cxnSp>
        <p:nvCxnSpPr>
          <p:cNvPr id="261" name="Google Shape;261;p42"/>
          <p:cNvCxnSpPr/>
          <p:nvPr/>
        </p:nvCxnSpPr>
        <p:spPr>
          <a:xfrm rot="10800000">
            <a:off x="4389425" y="2962350"/>
            <a:ext cx="4747800" cy="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sp>
        <p:nvSpPr>
          <p:cNvPr id="266" name="Google Shape;266;p43"/>
          <p:cNvSpPr txBox="1">
            <a:spLocks noGrp="1"/>
          </p:cNvSpPr>
          <p:nvPr>
            <p:ph type="ctrTitle"/>
          </p:nvPr>
        </p:nvSpPr>
        <p:spPr>
          <a:xfrm>
            <a:off x="1964851" y="62120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TASA INTERNA DE RETORNO (TIR)</a:t>
            </a:r>
            <a:endParaRPr/>
          </a:p>
          <a:p>
            <a:pPr marL="0" lvl="0" indent="0" algn="ctr" rtl="0">
              <a:spcBef>
                <a:spcPts val="0"/>
              </a:spcBef>
              <a:spcAft>
                <a:spcPts val="0"/>
              </a:spcAft>
              <a:buNone/>
            </a:pPr>
            <a:endParaRPr/>
          </a:p>
        </p:txBody>
      </p:sp>
      <p:sp>
        <p:nvSpPr>
          <p:cNvPr id="267" name="Google Shape;267;p43"/>
          <p:cNvSpPr txBox="1">
            <a:spLocks noGrp="1"/>
          </p:cNvSpPr>
          <p:nvPr>
            <p:ph type="ctrTitle" idx="4294967295"/>
          </p:nvPr>
        </p:nvSpPr>
        <p:spPr>
          <a:xfrm>
            <a:off x="287925" y="2366588"/>
            <a:ext cx="4339200" cy="12861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Clr>
                <a:schemeClr val="accent2"/>
              </a:buClr>
              <a:buSzPts val="1100"/>
              <a:buFont typeface="Arvo"/>
              <a:buChar char="●"/>
            </a:pPr>
            <a:r>
              <a:rPr lang="en" sz="1100">
                <a:latin typeface="Arvo"/>
                <a:ea typeface="Arvo"/>
                <a:cs typeface="Arvo"/>
                <a:sym typeface="Arvo"/>
              </a:rPr>
              <a:t>Es una tasa porcentual que indica la rentabilidad promedio anual que genera el capital que permanece invertido en el proyecto</a:t>
            </a:r>
            <a:endParaRPr sz="1100">
              <a:latin typeface="Arvo"/>
              <a:ea typeface="Arvo"/>
              <a:cs typeface="Arvo"/>
              <a:sym typeface="Arvo"/>
            </a:endParaRPr>
          </a:p>
          <a:p>
            <a:pPr marL="457200" lvl="0" indent="-298450" algn="l" rtl="0">
              <a:spcBef>
                <a:spcPts val="0"/>
              </a:spcBef>
              <a:spcAft>
                <a:spcPts val="0"/>
              </a:spcAft>
              <a:buClr>
                <a:schemeClr val="accent2"/>
              </a:buClr>
              <a:buSzPts val="1100"/>
              <a:buFont typeface="Arvo"/>
              <a:buChar char="●"/>
            </a:pPr>
            <a:r>
              <a:rPr lang="en" sz="1100">
                <a:latin typeface="Arvo"/>
                <a:ea typeface="Arvo"/>
                <a:cs typeface="Arvo"/>
                <a:sym typeface="Arvo"/>
              </a:rPr>
              <a:t>También se define como la tasa de descuento que hace que el VAN = 0</a:t>
            </a:r>
            <a:endParaRPr sz="1100">
              <a:latin typeface="Arvo"/>
              <a:ea typeface="Arvo"/>
              <a:cs typeface="Arvo"/>
              <a:sym typeface="Arvo"/>
            </a:endParaRPr>
          </a:p>
          <a:p>
            <a:pPr marL="457200" lvl="0" indent="-298450" algn="l" rtl="0">
              <a:spcBef>
                <a:spcPts val="0"/>
              </a:spcBef>
              <a:spcAft>
                <a:spcPts val="0"/>
              </a:spcAft>
              <a:buClr>
                <a:schemeClr val="accent2"/>
              </a:buClr>
              <a:buSzPts val="1100"/>
              <a:buFont typeface="Arvo"/>
              <a:buChar char="●"/>
            </a:pPr>
            <a:r>
              <a:rPr lang="en" sz="1100">
                <a:latin typeface="Arvo"/>
                <a:ea typeface="Arvo"/>
                <a:cs typeface="Arvo"/>
                <a:sym typeface="Arvo"/>
              </a:rPr>
              <a:t>Su valor no depende del tiempo </a:t>
            </a:r>
            <a:endParaRPr sz="1100">
              <a:latin typeface="Arvo"/>
              <a:ea typeface="Arvo"/>
              <a:cs typeface="Arvo"/>
              <a:sym typeface="Arvo"/>
            </a:endParaRPr>
          </a:p>
          <a:p>
            <a:pPr marL="457200" lvl="0" indent="-298450" algn="l" rtl="0">
              <a:spcBef>
                <a:spcPts val="0"/>
              </a:spcBef>
              <a:spcAft>
                <a:spcPts val="0"/>
              </a:spcAft>
              <a:buClr>
                <a:schemeClr val="accent2"/>
              </a:buClr>
              <a:buSzPts val="1100"/>
              <a:buFont typeface="Arvo"/>
              <a:buChar char="●"/>
            </a:pPr>
            <a:r>
              <a:rPr lang="en" sz="1100">
                <a:latin typeface="Arvo"/>
                <a:ea typeface="Arvo"/>
                <a:cs typeface="Arvo"/>
                <a:sym typeface="Arvo"/>
              </a:rPr>
              <a:t>Representa el máximo costo que el inversionista podría pagar por el capital prestado  </a:t>
            </a:r>
            <a:endParaRPr sz="1100">
              <a:latin typeface="Arvo"/>
              <a:ea typeface="Arvo"/>
              <a:cs typeface="Arvo"/>
              <a:sym typeface="Arvo"/>
            </a:endParaRPr>
          </a:p>
        </p:txBody>
      </p:sp>
      <p:pic>
        <p:nvPicPr>
          <p:cNvPr id="268" name="Google Shape;268;p43"/>
          <p:cNvPicPr preferRelativeResize="0"/>
          <p:nvPr/>
        </p:nvPicPr>
        <p:blipFill>
          <a:blip r:embed="rId3">
            <a:alphaModFix/>
          </a:blip>
          <a:stretch>
            <a:fillRect/>
          </a:stretch>
        </p:blipFill>
        <p:spPr>
          <a:xfrm>
            <a:off x="4862075" y="2013888"/>
            <a:ext cx="4150151" cy="1991515"/>
          </a:xfrm>
          <a:prstGeom prst="rect">
            <a:avLst/>
          </a:prstGeom>
          <a:noFill/>
          <a:ln>
            <a:noFill/>
          </a:ln>
        </p:spPr>
      </p:pic>
      <p:pic>
        <p:nvPicPr>
          <p:cNvPr id="269" name="Google Shape;269;p43"/>
          <p:cNvPicPr preferRelativeResize="0"/>
          <p:nvPr/>
        </p:nvPicPr>
        <p:blipFill rotWithShape="1">
          <a:blip r:embed="rId4">
            <a:alphaModFix/>
          </a:blip>
          <a:srcRect t="11708" b="17967"/>
          <a:stretch/>
        </p:blipFill>
        <p:spPr>
          <a:xfrm>
            <a:off x="287932" y="1045153"/>
            <a:ext cx="1796923" cy="12636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44"/>
          <p:cNvSpPr txBox="1">
            <a:spLocks noGrp="1"/>
          </p:cNvSpPr>
          <p:nvPr>
            <p:ph type="ctrTitle"/>
          </p:nvPr>
        </p:nvSpPr>
        <p:spPr>
          <a:xfrm flipH="1">
            <a:off x="746524" y="438850"/>
            <a:ext cx="6890700" cy="1921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300">
                <a:solidFill>
                  <a:srgbClr val="FFFFFF"/>
                </a:solidFill>
                <a:latin typeface="Arvo"/>
                <a:ea typeface="Arvo"/>
                <a:cs typeface="Arvo"/>
                <a:sym typeface="Arvo"/>
              </a:rPr>
              <a:t>VENTAJAS Y DESVENTAJAS DE LA TIR</a:t>
            </a:r>
            <a:r>
              <a:rPr lang="en" sz="3100" b="0">
                <a:solidFill>
                  <a:srgbClr val="FFFFFF"/>
                </a:solidFill>
                <a:latin typeface="Arvo"/>
                <a:ea typeface="Arvo"/>
                <a:cs typeface="Arvo"/>
                <a:sym typeface="Arvo"/>
              </a:rPr>
              <a:t> </a:t>
            </a:r>
            <a:endParaRPr sz="3100" b="0">
              <a:solidFill>
                <a:srgbClr val="FFFFFF"/>
              </a:solidFill>
              <a:latin typeface="Arvo"/>
              <a:ea typeface="Arvo"/>
              <a:cs typeface="Arvo"/>
              <a:sym typeface="Arvo"/>
            </a:endParaRPr>
          </a:p>
          <a:p>
            <a:pPr marL="0" lvl="0" indent="0" algn="l" rtl="0">
              <a:spcBef>
                <a:spcPts val="0"/>
              </a:spcBef>
              <a:spcAft>
                <a:spcPts val="0"/>
              </a:spcAft>
              <a:buNone/>
            </a:pPr>
            <a:endParaRPr/>
          </a:p>
        </p:txBody>
      </p:sp>
      <p:cxnSp>
        <p:nvCxnSpPr>
          <p:cNvPr id="275" name="Google Shape;275;p44"/>
          <p:cNvCxnSpPr/>
          <p:nvPr/>
        </p:nvCxnSpPr>
        <p:spPr>
          <a:xfrm>
            <a:off x="0" y="1895325"/>
            <a:ext cx="1676700" cy="0"/>
          </a:xfrm>
          <a:prstGeom prst="straightConnector1">
            <a:avLst/>
          </a:prstGeom>
          <a:noFill/>
          <a:ln w="9525" cap="flat" cmpd="sng">
            <a:solidFill>
              <a:schemeClr val="dk2"/>
            </a:solidFill>
            <a:prstDash val="solid"/>
            <a:round/>
            <a:headEnd type="none" w="med" len="med"/>
            <a:tailEnd type="none" w="med" len="med"/>
          </a:ln>
        </p:spPr>
      </p:cxnSp>
      <p:sp>
        <p:nvSpPr>
          <p:cNvPr id="276" name="Google Shape;276;p44"/>
          <p:cNvSpPr txBox="1"/>
          <p:nvPr/>
        </p:nvSpPr>
        <p:spPr>
          <a:xfrm>
            <a:off x="498825" y="2053800"/>
            <a:ext cx="4747500" cy="6156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Clr>
                <a:srgbClr val="FFFFFF"/>
              </a:buClr>
              <a:buSzPts val="1400"/>
              <a:buFont typeface="Arvo"/>
              <a:buChar char="●"/>
            </a:pPr>
            <a:r>
              <a:rPr lang="en">
                <a:solidFill>
                  <a:srgbClr val="FFFFFF"/>
                </a:solidFill>
                <a:latin typeface="Arvo"/>
                <a:ea typeface="Arvo"/>
                <a:cs typeface="Arvo"/>
                <a:sym typeface="Arvo"/>
              </a:rPr>
              <a:t>Brinda un coeficiente de rentabilidad comprensible y fácilmente comparable </a:t>
            </a:r>
            <a:endParaRPr>
              <a:solidFill>
                <a:srgbClr val="FFFFFF"/>
              </a:solidFill>
              <a:latin typeface="Arvo"/>
              <a:ea typeface="Arvo"/>
              <a:cs typeface="Arvo"/>
              <a:sym typeface="Arvo"/>
            </a:endParaRPr>
          </a:p>
        </p:txBody>
      </p:sp>
      <p:sp>
        <p:nvSpPr>
          <p:cNvPr id="277" name="Google Shape;277;p44"/>
          <p:cNvSpPr txBox="1"/>
          <p:nvPr/>
        </p:nvSpPr>
        <p:spPr>
          <a:xfrm>
            <a:off x="309625" y="2827875"/>
            <a:ext cx="4747500" cy="1693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rgbClr val="FFFFFF"/>
                </a:solidFill>
                <a:latin typeface="Arvo"/>
                <a:ea typeface="Arvo"/>
                <a:cs typeface="Arvo"/>
                <a:sym typeface="Arvo"/>
              </a:rPr>
              <a:t>DESVENTAJAS </a:t>
            </a:r>
            <a:endParaRPr>
              <a:solidFill>
                <a:srgbClr val="FFFFFF"/>
              </a:solidFill>
              <a:latin typeface="Arvo"/>
              <a:ea typeface="Arvo"/>
              <a:cs typeface="Arvo"/>
              <a:sym typeface="Arvo"/>
            </a:endParaRPr>
          </a:p>
          <a:p>
            <a:pPr marL="457200" lvl="0" indent="-317500" algn="l" rtl="0">
              <a:spcBef>
                <a:spcPts val="0"/>
              </a:spcBef>
              <a:spcAft>
                <a:spcPts val="0"/>
              </a:spcAft>
              <a:buClr>
                <a:srgbClr val="FFFFFF"/>
              </a:buClr>
              <a:buSzPts val="1400"/>
              <a:buFont typeface="Arvo"/>
              <a:buChar char="●"/>
            </a:pPr>
            <a:r>
              <a:rPr lang="en">
                <a:solidFill>
                  <a:srgbClr val="FFFFFF"/>
                </a:solidFill>
                <a:latin typeface="Arvo"/>
                <a:ea typeface="Arvo"/>
                <a:cs typeface="Arvo"/>
                <a:sym typeface="Arvo"/>
              </a:rPr>
              <a:t>No es apropiado aplicar a proyectos mutuamente excluyentes, si tienen distinta duración o diferente distribución de beneficios </a:t>
            </a:r>
            <a:endParaRPr>
              <a:solidFill>
                <a:srgbClr val="FFFFFF"/>
              </a:solidFill>
              <a:latin typeface="Arvo"/>
              <a:ea typeface="Arvo"/>
              <a:cs typeface="Arvo"/>
              <a:sym typeface="Arvo"/>
            </a:endParaRPr>
          </a:p>
          <a:p>
            <a:pPr marL="457200" lvl="0" indent="-317500" algn="l" rtl="0">
              <a:spcBef>
                <a:spcPts val="0"/>
              </a:spcBef>
              <a:spcAft>
                <a:spcPts val="0"/>
              </a:spcAft>
              <a:buClr>
                <a:srgbClr val="FFFFFF"/>
              </a:buClr>
              <a:buSzPts val="1400"/>
              <a:buFont typeface="Arvo"/>
              <a:buChar char="●"/>
            </a:pPr>
            <a:r>
              <a:rPr lang="en">
                <a:solidFill>
                  <a:srgbClr val="FFFFFF"/>
                </a:solidFill>
                <a:latin typeface="Arvo"/>
                <a:ea typeface="Arvo"/>
                <a:cs typeface="Arvo"/>
                <a:sym typeface="Arvo"/>
              </a:rPr>
              <a:t>Un mismo proyecto puede tener diferente TIR porque matemáticamente pueden darse diversas soluciones </a:t>
            </a:r>
            <a:endParaRPr>
              <a:solidFill>
                <a:srgbClr val="FFFFFF"/>
              </a:solidFill>
              <a:latin typeface="Arvo"/>
              <a:ea typeface="Arvo"/>
              <a:cs typeface="Arvo"/>
              <a:sym typeface="Arvo"/>
            </a:endParaRPr>
          </a:p>
        </p:txBody>
      </p:sp>
      <p:pic>
        <p:nvPicPr>
          <p:cNvPr id="278" name="Google Shape;278;p44"/>
          <p:cNvPicPr preferRelativeResize="0"/>
          <p:nvPr/>
        </p:nvPicPr>
        <p:blipFill>
          <a:blip r:embed="rId3">
            <a:alphaModFix/>
          </a:blip>
          <a:stretch>
            <a:fillRect/>
          </a:stretch>
        </p:blipFill>
        <p:spPr>
          <a:xfrm>
            <a:off x="5246325" y="1728075"/>
            <a:ext cx="3552732" cy="24786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27"/>
          <p:cNvSpPr txBox="1"/>
          <p:nvPr/>
        </p:nvSpPr>
        <p:spPr>
          <a:xfrm>
            <a:off x="1386375" y="4519400"/>
            <a:ext cx="6214200" cy="524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sz="1000">
              <a:solidFill>
                <a:schemeClr val="accent6"/>
              </a:solidFill>
              <a:latin typeface="Roboto Condensed Light"/>
              <a:ea typeface="Roboto Condensed Light"/>
              <a:cs typeface="Roboto Condensed Light"/>
              <a:sym typeface="Roboto Condensed Light"/>
            </a:endParaRPr>
          </a:p>
        </p:txBody>
      </p:sp>
      <p:pic>
        <p:nvPicPr>
          <p:cNvPr id="140" name="Google Shape;140;p27"/>
          <p:cNvPicPr preferRelativeResize="0"/>
          <p:nvPr/>
        </p:nvPicPr>
        <p:blipFill>
          <a:blip r:embed="rId3">
            <a:alphaModFix/>
          </a:blip>
          <a:stretch>
            <a:fillRect/>
          </a:stretch>
        </p:blipFill>
        <p:spPr>
          <a:xfrm>
            <a:off x="604775" y="464450"/>
            <a:ext cx="7934444" cy="4214601"/>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pic>
        <p:nvPicPr>
          <p:cNvPr id="283" name="Google Shape;283;p45"/>
          <p:cNvPicPr preferRelativeResize="0"/>
          <p:nvPr/>
        </p:nvPicPr>
        <p:blipFill>
          <a:blip r:embed="rId3">
            <a:alphaModFix/>
          </a:blip>
          <a:stretch>
            <a:fillRect/>
          </a:stretch>
        </p:blipFill>
        <p:spPr>
          <a:xfrm>
            <a:off x="1604950" y="152400"/>
            <a:ext cx="5934093" cy="4838701"/>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pic>
        <p:nvPicPr>
          <p:cNvPr id="288" name="Google Shape;288;p46"/>
          <p:cNvPicPr preferRelativeResize="0"/>
          <p:nvPr/>
        </p:nvPicPr>
        <p:blipFill>
          <a:blip r:embed="rId3">
            <a:alphaModFix/>
          </a:blip>
          <a:stretch>
            <a:fillRect/>
          </a:stretch>
        </p:blipFill>
        <p:spPr>
          <a:xfrm>
            <a:off x="1009650" y="366713"/>
            <a:ext cx="7124700" cy="44100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47"/>
          <p:cNvSpPr txBox="1">
            <a:spLocks noGrp="1"/>
          </p:cNvSpPr>
          <p:nvPr>
            <p:ph type="title" idx="2"/>
          </p:nvPr>
        </p:nvSpPr>
        <p:spPr>
          <a:xfrm flipH="1">
            <a:off x="266500" y="2346900"/>
            <a:ext cx="6749400" cy="742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VALOR PRESENTE NETO</a:t>
            </a:r>
            <a:endParaRPr/>
          </a:p>
        </p:txBody>
      </p:sp>
      <p:cxnSp>
        <p:nvCxnSpPr>
          <p:cNvPr id="294" name="Google Shape;294;p47"/>
          <p:cNvCxnSpPr/>
          <p:nvPr/>
        </p:nvCxnSpPr>
        <p:spPr>
          <a:xfrm>
            <a:off x="7015900" y="-35700"/>
            <a:ext cx="0" cy="2382600"/>
          </a:xfrm>
          <a:prstGeom prst="straightConnector1">
            <a:avLst/>
          </a:prstGeom>
          <a:noFill/>
          <a:ln w="9525" cap="flat" cmpd="sng">
            <a:solidFill>
              <a:schemeClr val="dk2"/>
            </a:solidFill>
            <a:prstDash val="solid"/>
            <a:round/>
            <a:headEnd type="none" w="med" len="med"/>
            <a:tailEnd type="none" w="med" len="med"/>
          </a:ln>
        </p:spPr>
      </p:cxnSp>
      <p:pic>
        <p:nvPicPr>
          <p:cNvPr id="295" name="Google Shape;295;p47"/>
          <p:cNvPicPr preferRelativeResize="0"/>
          <p:nvPr/>
        </p:nvPicPr>
        <p:blipFill rotWithShape="1">
          <a:blip r:embed="rId3">
            <a:alphaModFix/>
          </a:blip>
          <a:srcRect t="16540" b="16547"/>
          <a:stretch/>
        </p:blipFill>
        <p:spPr>
          <a:xfrm>
            <a:off x="7218795" y="2180764"/>
            <a:ext cx="1606719" cy="1075073"/>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p48"/>
          <p:cNvSpPr txBox="1"/>
          <p:nvPr/>
        </p:nvSpPr>
        <p:spPr>
          <a:xfrm>
            <a:off x="598600" y="371525"/>
            <a:ext cx="7761000" cy="738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rgbClr val="FFFFFF"/>
                </a:solidFill>
                <a:latin typeface="Roboto Condensed Light"/>
                <a:ea typeface="Roboto Condensed Light"/>
                <a:cs typeface="Roboto Condensed Light"/>
                <a:sym typeface="Roboto Condensed Light"/>
              </a:rPr>
              <a:t>El valor presente neto es una medida del Beneficio que rinde un proyecto de Inversión a través de toda su vida útil </a:t>
            </a:r>
            <a:endParaRPr sz="1800">
              <a:solidFill>
                <a:srgbClr val="FFFFFF"/>
              </a:solidFill>
              <a:latin typeface="Roboto Condensed Light"/>
              <a:ea typeface="Roboto Condensed Light"/>
              <a:cs typeface="Roboto Condensed Light"/>
              <a:sym typeface="Roboto Condensed Light"/>
            </a:endParaRPr>
          </a:p>
        </p:txBody>
      </p:sp>
      <p:pic>
        <p:nvPicPr>
          <p:cNvPr id="301" name="Google Shape;301;p48"/>
          <p:cNvPicPr preferRelativeResize="0"/>
          <p:nvPr/>
        </p:nvPicPr>
        <p:blipFill>
          <a:blip r:embed="rId3">
            <a:alphaModFix/>
          </a:blip>
          <a:stretch>
            <a:fillRect/>
          </a:stretch>
        </p:blipFill>
        <p:spPr>
          <a:xfrm>
            <a:off x="1865625" y="1262825"/>
            <a:ext cx="5697489" cy="3728275"/>
          </a:xfrm>
          <a:prstGeom prst="rect">
            <a:avLst/>
          </a:prstGeom>
          <a:noFill/>
          <a:ln>
            <a:noFill/>
          </a:ln>
        </p:spPr>
      </p:pic>
      <p:pic>
        <p:nvPicPr>
          <p:cNvPr id="302" name="Google Shape;302;p48"/>
          <p:cNvPicPr preferRelativeResize="0"/>
          <p:nvPr/>
        </p:nvPicPr>
        <p:blipFill rotWithShape="1">
          <a:blip r:embed="rId4">
            <a:alphaModFix/>
          </a:blip>
          <a:srcRect/>
          <a:stretch/>
        </p:blipFill>
        <p:spPr>
          <a:xfrm>
            <a:off x="272677" y="2089375"/>
            <a:ext cx="1340595" cy="1340603"/>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49"/>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Cálculo del VPN</a:t>
            </a:r>
            <a:endParaRPr/>
          </a:p>
        </p:txBody>
      </p:sp>
      <p:pic>
        <p:nvPicPr>
          <p:cNvPr id="308" name="Google Shape;308;p49"/>
          <p:cNvPicPr preferRelativeResize="0"/>
          <p:nvPr/>
        </p:nvPicPr>
        <p:blipFill>
          <a:blip r:embed="rId3">
            <a:alphaModFix/>
          </a:blip>
          <a:stretch>
            <a:fillRect/>
          </a:stretch>
        </p:blipFill>
        <p:spPr>
          <a:xfrm>
            <a:off x="581025" y="1076400"/>
            <a:ext cx="6192294" cy="3539649"/>
          </a:xfrm>
          <a:prstGeom prst="rect">
            <a:avLst/>
          </a:prstGeom>
          <a:noFill/>
          <a:ln>
            <a:noFill/>
          </a:ln>
        </p:spPr>
      </p:pic>
      <p:pic>
        <p:nvPicPr>
          <p:cNvPr id="309" name="Google Shape;309;p49"/>
          <p:cNvPicPr preferRelativeResize="0"/>
          <p:nvPr/>
        </p:nvPicPr>
        <p:blipFill rotWithShape="1">
          <a:blip r:embed="rId4">
            <a:alphaModFix/>
          </a:blip>
          <a:srcRect l="4194" t="11228" r="4213" b="8854"/>
          <a:stretch/>
        </p:blipFill>
        <p:spPr>
          <a:xfrm>
            <a:off x="7374225" y="3428862"/>
            <a:ext cx="1448304" cy="1263588"/>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13"/>
        <p:cNvGrpSpPr/>
        <p:nvPr/>
      </p:nvGrpSpPr>
      <p:grpSpPr>
        <a:xfrm>
          <a:off x="0" y="0"/>
          <a:ext cx="0" cy="0"/>
          <a:chOff x="0" y="0"/>
          <a:chExt cx="0" cy="0"/>
        </a:xfrm>
      </p:grpSpPr>
      <p:cxnSp>
        <p:nvCxnSpPr>
          <p:cNvPr id="314" name="Google Shape;314;p50"/>
          <p:cNvCxnSpPr/>
          <p:nvPr/>
        </p:nvCxnSpPr>
        <p:spPr>
          <a:xfrm>
            <a:off x="588400" y="3652200"/>
            <a:ext cx="0" cy="1515000"/>
          </a:xfrm>
          <a:prstGeom prst="straightConnector1">
            <a:avLst/>
          </a:prstGeom>
          <a:noFill/>
          <a:ln w="9525" cap="flat" cmpd="sng">
            <a:solidFill>
              <a:schemeClr val="dk2"/>
            </a:solidFill>
            <a:prstDash val="solid"/>
            <a:round/>
            <a:headEnd type="none" w="med" len="med"/>
            <a:tailEnd type="none" w="med" len="med"/>
          </a:ln>
        </p:spPr>
      </p:cxnSp>
      <p:pic>
        <p:nvPicPr>
          <p:cNvPr id="315" name="Google Shape;315;p50"/>
          <p:cNvPicPr preferRelativeResize="0"/>
          <p:nvPr/>
        </p:nvPicPr>
        <p:blipFill>
          <a:blip r:embed="rId3">
            <a:alphaModFix/>
          </a:blip>
          <a:stretch>
            <a:fillRect/>
          </a:stretch>
        </p:blipFill>
        <p:spPr>
          <a:xfrm>
            <a:off x="1738300" y="152400"/>
            <a:ext cx="4803251" cy="48387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51"/>
          <p:cNvSpPr txBox="1">
            <a:spLocks noGrp="1"/>
          </p:cNvSpPr>
          <p:nvPr>
            <p:ph type="subTitle" idx="1"/>
          </p:nvPr>
        </p:nvSpPr>
        <p:spPr>
          <a:xfrm>
            <a:off x="2152500" y="2494850"/>
            <a:ext cx="4839000" cy="100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t>Does anyone have any questions?</a:t>
            </a:r>
            <a:endParaRPr dirty="0"/>
          </a:p>
          <a:p>
            <a:pPr marL="0" lvl="0" indent="0" algn="ctr" rtl="0">
              <a:spcBef>
                <a:spcPts val="0"/>
              </a:spcBef>
              <a:spcAft>
                <a:spcPts val="0"/>
              </a:spcAft>
              <a:buClr>
                <a:schemeClr val="dk1"/>
              </a:buClr>
              <a:buSzPts val="1100"/>
              <a:buFont typeface="Arial"/>
              <a:buNone/>
            </a:pPr>
            <a:endParaRPr dirty="0"/>
          </a:p>
        </p:txBody>
      </p:sp>
      <p:sp>
        <p:nvSpPr>
          <p:cNvPr id="321" name="Google Shape;321;p51"/>
          <p:cNvSpPr txBox="1">
            <a:spLocks noGrp="1"/>
          </p:cNvSpPr>
          <p:nvPr>
            <p:ph type="ctrTitle"/>
          </p:nvPr>
        </p:nvSpPr>
        <p:spPr>
          <a:xfrm flipH="1">
            <a:off x="1974150" y="1161000"/>
            <a:ext cx="5195700" cy="1365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cxnSp>
        <p:nvCxnSpPr>
          <p:cNvPr id="322" name="Google Shape;322;p51"/>
          <p:cNvCxnSpPr/>
          <p:nvPr/>
        </p:nvCxnSpPr>
        <p:spPr>
          <a:xfrm rot="10800000">
            <a:off x="8156400" y="630088"/>
            <a:ext cx="1236300" cy="0"/>
          </a:xfrm>
          <a:prstGeom prst="straightConnector1">
            <a:avLst/>
          </a:prstGeom>
          <a:noFill/>
          <a:ln w="9525" cap="flat" cmpd="sng">
            <a:solidFill>
              <a:schemeClr val="dk2"/>
            </a:solidFill>
            <a:prstDash val="solid"/>
            <a:round/>
            <a:headEnd type="none" w="med" len="med"/>
            <a:tailEnd type="none" w="med" len="med"/>
          </a:ln>
        </p:spPr>
      </p:cxnSp>
      <p:grpSp>
        <p:nvGrpSpPr>
          <p:cNvPr id="323" name="Google Shape;323;p51"/>
          <p:cNvGrpSpPr/>
          <p:nvPr/>
        </p:nvGrpSpPr>
        <p:grpSpPr>
          <a:xfrm>
            <a:off x="8090523" y="808178"/>
            <a:ext cx="279476" cy="279476"/>
            <a:chOff x="1379798" y="1723250"/>
            <a:chExt cx="397887" cy="397887"/>
          </a:xfrm>
        </p:grpSpPr>
        <p:sp>
          <p:nvSpPr>
            <p:cNvPr id="324" name="Google Shape;324;p51"/>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FFFFFF">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51"/>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FFFFFF">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51"/>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FFFFFF">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51"/>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FFFFFF">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 name="Google Shape;328;p51"/>
          <p:cNvGrpSpPr/>
          <p:nvPr/>
        </p:nvGrpSpPr>
        <p:grpSpPr>
          <a:xfrm>
            <a:off x="7341818" y="808178"/>
            <a:ext cx="279490" cy="279476"/>
            <a:chOff x="266768" y="1721375"/>
            <a:chExt cx="397907" cy="397887"/>
          </a:xfrm>
        </p:grpSpPr>
        <p:sp>
          <p:nvSpPr>
            <p:cNvPr id="329" name="Google Shape;329;p51"/>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FFFFFF">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51"/>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FFFFFF">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 name="Google Shape;331;p51"/>
          <p:cNvGrpSpPr/>
          <p:nvPr/>
        </p:nvGrpSpPr>
        <p:grpSpPr>
          <a:xfrm>
            <a:off x="7716184" y="808178"/>
            <a:ext cx="279461" cy="279476"/>
            <a:chOff x="864491" y="1723250"/>
            <a:chExt cx="397866" cy="397887"/>
          </a:xfrm>
        </p:grpSpPr>
        <p:sp>
          <p:nvSpPr>
            <p:cNvPr id="332" name="Google Shape;332;p51"/>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FFFFFF">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51"/>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FFFFFF">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51"/>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FFFFFF">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35" name="Google Shape;335;p51"/>
          <p:cNvCxnSpPr/>
          <p:nvPr/>
        </p:nvCxnSpPr>
        <p:spPr>
          <a:xfrm rot="10800000">
            <a:off x="-125" y="4765850"/>
            <a:ext cx="958500" cy="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8"/>
          <p:cNvPicPr preferRelativeResize="0"/>
          <p:nvPr/>
        </p:nvPicPr>
        <p:blipFill>
          <a:blip r:embed="rId3">
            <a:alphaModFix/>
          </a:blip>
          <a:stretch>
            <a:fillRect/>
          </a:stretch>
        </p:blipFill>
        <p:spPr>
          <a:xfrm>
            <a:off x="461963" y="381000"/>
            <a:ext cx="8220075" cy="4381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pic>
        <p:nvPicPr>
          <p:cNvPr id="150" name="Google Shape;150;p29"/>
          <p:cNvPicPr preferRelativeResize="0"/>
          <p:nvPr/>
        </p:nvPicPr>
        <p:blipFill>
          <a:blip r:embed="rId3">
            <a:alphaModFix/>
          </a:blip>
          <a:stretch>
            <a:fillRect/>
          </a:stretch>
        </p:blipFill>
        <p:spPr>
          <a:xfrm>
            <a:off x="604838" y="847725"/>
            <a:ext cx="7934325" cy="34480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pic>
        <p:nvPicPr>
          <p:cNvPr id="155" name="Google Shape;155;p30"/>
          <p:cNvPicPr preferRelativeResize="0"/>
          <p:nvPr/>
        </p:nvPicPr>
        <p:blipFill>
          <a:blip r:embed="rId3">
            <a:alphaModFix/>
          </a:blip>
          <a:stretch>
            <a:fillRect/>
          </a:stretch>
        </p:blipFill>
        <p:spPr>
          <a:xfrm>
            <a:off x="1122525" y="420725"/>
            <a:ext cx="6019800" cy="40100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pic>
        <p:nvPicPr>
          <p:cNvPr id="160" name="Google Shape;160;p31"/>
          <p:cNvPicPr preferRelativeResize="0"/>
          <p:nvPr/>
        </p:nvPicPr>
        <p:blipFill>
          <a:blip r:embed="rId3">
            <a:alphaModFix/>
          </a:blip>
          <a:stretch>
            <a:fillRect/>
          </a:stretch>
        </p:blipFill>
        <p:spPr>
          <a:xfrm>
            <a:off x="1395400" y="334575"/>
            <a:ext cx="6076950" cy="41719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32"/>
          <p:cNvSpPr txBox="1">
            <a:spLocks noGrp="1"/>
          </p:cNvSpPr>
          <p:nvPr>
            <p:ph type="ctrTitle"/>
          </p:nvPr>
        </p:nvSpPr>
        <p:spPr>
          <a:xfrm>
            <a:off x="3385875" y="2098650"/>
            <a:ext cx="2372400" cy="94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Existen varios métodos para valorar empresas </a:t>
            </a:r>
            <a:endParaRPr/>
          </a:p>
        </p:txBody>
      </p:sp>
      <p:cxnSp>
        <p:nvCxnSpPr>
          <p:cNvPr id="166" name="Google Shape;166;p32"/>
          <p:cNvCxnSpPr/>
          <p:nvPr/>
        </p:nvCxnSpPr>
        <p:spPr>
          <a:xfrm>
            <a:off x="3297225" y="0"/>
            <a:ext cx="0" cy="2393700"/>
          </a:xfrm>
          <a:prstGeom prst="straightConnector1">
            <a:avLst/>
          </a:prstGeom>
          <a:noFill/>
          <a:ln w="9525" cap="flat" cmpd="sng">
            <a:solidFill>
              <a:schemeClr val="dk2"/>
            </a:solidFill>
            <a:prstDash val="solid"/>
            <a:round/>
            <a:headEnd type="none" w="med" len="med"/>
            <a:tailEnd type="none" w="med" len="med"/>
          </a:ln>
        </p:spPr>
      </p:cxnSp>
      <p:cxnSp>
        <p:nvCxnSpPr>
          <p:cNvPr id="167" name="Google Shape;167;p32"/>
          <p:cNvCxnSpPr/>
          <p:nvPr/>
        </p:nvCxnSpPr>
        <p:spPr>
          <a:xfrm>
            <a:off x="5861950" y="3131400"/>
            <a:ext cx="0" cy="2030100"/>
          </a:xfrm>
          <a:prstGeom prst="straightConnector1">
            <a:avLst/>
          </a:prstGeom>
          <a:noFill/>
          <a:ln w="9525" cap="flat" cmpd="sng">
            <a:solidFill>
              <a:schemeClr val="dk2"/>
            </a:solidFill>
            <a:prstDash val="solid"/>
            <a:round/>
            <a:headEnd type="none" w="med" len="med"/>
            <a:tailEnd type="none" w="med" len="med"/>
          </a:ln>
        </p:spPr>
      </p:cxnSp>
      <p:sp>
        <p:nvSpPr>
          <p:cNvPr id="168" name="Google Shape;168;p32"/>
          <p:cNvSpPr txBox="1"/>
          <p:nvPr/>
        </p:nvSpPr>
        <p:spPr>
          <a:xfrm>
            <a:off x="763725" y="495400"/>
            <a:ext cx="17544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solidFill>
                  <a:srgbClr val="FFFFFF"/>
                </a:solidFill>
                <a:latin typeface="Roboto Condensed Light"/>
                <a:ea typeface="Roboto Condensed Light"/>
                <a:cs typeface="Roboto Condensed Light"/>
                <a:sym typeface="Roboto Condensed Light"/>
              </a:rPr>
              <a:t>Métodos basados en el balance general</a:t>
            </a:r>
            <a:endParaRPr sz="1500">
              <a:solidFill>
                <a:srgbClr val="FFFFFF"/>
              </a:solidFill>
              <a:latin typeface="Roboto Condensed Light"/>
              <a:ea typeface="Roboto Condensed Light"/>
              <a:cs typeface="Roboto Condensed Light"/>
              <a:sym typeface="Roboto Condensed Light"/>
            </a:endParaRPr>
          </a:p>
        </p:txBody>
      </p:sp>
      <p:sp>
        <p:nvSpPr>
          <p:cNvPr id="169" name="Google Shape;169;p32"/>
          <p:cNvSpPr txBox="1"/>
          <p:nvPr/>
        </p:nvSpPr>
        <p:spPr>
          <a:xfrm>
            <a:off x="763725" y="2098650"/>
            <a:ext cx="1754400" cy="877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solidFill>
                  <a:srgbClr val="FFFFFF"/>
                </a:solidFill>
                <a:latin typeface="Roboto Condensed Light"/>
                <a:ea typeface="Roboto Condensed Light"/>
                <a:cs typeface="Roboto Condensed Light"/>
                <a:sym typeface="Roboto Condensed Light"/>
              </a:rPr>
              <a:t>Métodos basados en la cuenta de resultados </a:t>
            </a:r>
            <a:endParaRPr sz="1500">
              <a:solidFill>
                <a:srgbClr val="FFFFFF"/>
              </a:solidFill>
              <a:latin typeface="Roboto Condensed Light"/>
              <a:ea typeface="Roboto Condensed Light"/>
              <a:cs typeface="Roboto Condensed Light"/>
              <a:sym typeface="Roboto Condensed Light"/>
            </a:endParaRPr>
          </a:p>
        </p:txBody>
      </p:sp>
      <p:sp>
        <p:nvSpPr>
          <p:cNvPr id="170" name="Google Shape;170;p32"/>
          <p:cNvSpPr txBox="1"/>
          <p:nvPr/>
        </p:nvSpPr>
        <p:spPr>
          <a:xfrm>
            <a:off x="6282825" y="2975850"/>
            <a:ext cx="1754400" cy="877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solidFill>
                  <a:srgbClr val="FFFFFF"/>
                </a:solidFill>
                <a:latin typeface="Roboto Condensed Light"/>
                <a:ea typeface="Roboto Condensed Light"/>
                <a:cs typeface="Roboto Condensed Light"/>
                <a:sym typeface="Roboto Condensed Light"/>
              </a:rPr>
              <a:t>Métodos mixtos basados en el fondo de comercio</a:t>
            </a:r>
            <a:endParaRPr sz="1500">
              <a:solidFill>
                <a:srgbClr val="FFFFFF"/>
              </a:solidFill>
              <a:latin typeface="Roboto Condensed Light"/>
              <a:ea typeface="Roboto Condensed Light"/>
              <a:cs typeface="Roboto Condensed Light"/>
              <a:sym typeface="Roboto Condensed Light"/>
            </a:endParaRPr>
          </a:p>
        </p:txBody>
      </p:sp>
      <p:sp>
        <p:nvSpPr>
          <p:cNvPr id="171" name="Google Shape;171;p32"/>
          <p:cNvSpPr txBox="1"/>
          <p:nvPr/>
        </p:nvSpPr>
        <p:spPr>
          <a:xfrm>
            <a:off x="6282825" y="1309475"/>
            <a:ext cx="1754400" cy="877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solidFill>
                  <a:srgbClr val="FFFFFF"/>
                </a:solidFill>
                <a:latin typeface="Roboto Condensed Light"/>
                <a:ea typeface="Roboto Condensed Light"/>
                <a:cs typeface="Roboto Condensed Light"/>
                <a:sym typeface="Roboto Condensed Light"/>
              </a:rPr>
              <a:t>Métodos basados en el descuento de flujos de fondos </a:t>
            </a:r>
            <a:endParaRPr sz="1500">
              <a:solidFill>
                <a:srgbClr val="FFFFFF"/>
              </a:solidFill>
              <a:latin typeface="Roboto Condensed Light"/>
              <a:ea typeface="Roboto Condensed Light"/>
              <a:cs typeface="Roboto Condensed Light"/>
              <a:sym typeface="Roboto Condensed Light"/>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pic>
        <p:nvPicPr>
          <p:cNvPr id="176" name="Google Shape;176;p33"/>
          <p:cNvPicPr preferRelativeResize="0"/>
          <p:nvPr/>
        </p:nvPicPr>
        <p:blipFill>
          <a:blip r:embed="rId3">
            <a:alphaModFix/>
          </a:blip>
          <a:stretch>
            <a:fillRect/>
          </a:stretch>
        </p:blipFill>
        <p:spPr>
          <a:xfrm>
            <a:off x="2026813" y="152400"/>
            <a:ext cx="5090376" cy="48386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pic>
        <p:nvPicPr>
          <p:cNvPr id="181" name="Google Shape;181;p34"/>
          <p:cNvPicPr preferRelativeResize="0"/>
          <p:nvPr/>
        </p:nvPicPr>
        <p:blipFill>
          <a:blip r:embed="rId3">
            <a:alphaModFix/>
          </a:blip>
          <a:stretch>
            <a:fillRect/>
          </a:stretch>
        </p:blipFill>
        <p:spPr>
          <a:xfrm>
            <a:off x="2000250" y="952500"/>
            <a:ext cx="5143500" cy="3238500"/>
          </a:xfrm>
          <a:prstGeom prst="rect">
            <a:avLst/>
          </a:prstGeom>
          <a:noFill/>
          <a:ln>
            <a:noFill/>
          </a:ln>
        </p:spPr>
      </p:pic>
    </p:spTree>
  </p:cSld>
  <p:clrMapOvr>
    <a:masterClrMapping/>
  </p:clrMapOvr>
</p:sld>
</file>

<file path=ppt/theme/theme1.xml><?xml version="1.0" encoding="utf-8"?>
<a:theme xmlns:a="http://schemas.openxmlformats.org/drawingml/2006/main" name="Tech Newsletter by Slidesgo">
  <a:themeElements>
    <a:clrScheme name="Simple Light">
      <a:dk1>
        <a:srgbClr val="FFFFFF"/>
      </a:dk1>
      <a:lt1>
        <a:srgbClr val="48126A"/>
      </a:lt1>
      <a:dk2>
        <a:srgbClr val="FF8CFF"/>
      </a:dk2>
      <a:lt2>
        <a:srgbClr val="6769FF"/>
      </a:lt2>
      <a:accent1>
        <a:srgbClr val="000044"/>
      </a:accent1>
      <a:accent2>
        <a:srgbClr val="48126A"/>
      </a:accent2>
      <a:accent3>
        <a:srgbClr val="8F258F"/>
      </a:accent3>
      <a:accent4>
        <a:srgbClr val="FF8CFF"/>
      </a:accent4>
      <a:accent5>
        <a:srgbClr val="784CCF"/>
      </a:accent5>
      <a:accent6>
        <a:srgbClr val="6769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212</TotalTime>
  <Words>371</Words>
  <Application>Microsoft Office PowerPoint</Application>
  <PresentationFormat>Presentación en pantalla (16:9)</PresentationFormat>
  <Paragraphs>33</Paragraphs>
  <Slides>26</Slides>
  <Notes>26</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26</vt:i4>
      </vt:variant>
    </vt:vector>
  </HeadingPairs>
  <TitlesOfParts>
    <vt:vector size="34" baseType="lpstr">
      <vt:lpstr>Exo 2</vt:lpstr>
      <vt:lpstr>Squada One</vt:lpstr>
      <vt:lpstr>Arvo</vt:lpstr>
      <vt:lpstr>Arial</vt:lpstr>
      <vt:lpstr>Fira Sans Extra Condensed Medium</vt:lpstr>
      <vt:lpstr>Roboto Condensed</vt:lpstr>
      <vt:lpstr>Roboto Condensed Light</vt:lpstr>
      <vt:lpstr>Tech Newsletter by Slidesgo</vt:lpstr>
      <vt:lpstr>VALORACIÓN DEL EMPRENDIMIENTO </vt:lpstr>
      <vt:lpstr>Presentación de PowerPoint</vt:lpstr>
      <vt:lpstr>Presentación de PowerPoint</vt:lpstr>
      <vt:lpstr>Presentación de PowerPoint</vt:lpstr>
      <vt:lpstr>Presentación de PowerPoint</vt:lpstr>
      <vt:lpstr>Presentación de PowerPoint</vt:lpstr>
      <vt:lpstr>Existen varios métodos para valorar empresas </vt:lpstr>
      <vt:lpstr>Presentación de PowerPoint</vt:lpstr>
      <vt:lpstr>Presentación de PowerPoint</vt:lpstr>
      <vt:lpstr>Presentación de PowerPoint</vt:lpstr>
      <vt:lpstr>Presentación de PowerPoint</vt:lpstr>
      <vt:lpstr>Presentación de PowerPoint</vt:lpstr>
      <vt:lpstr>Presentación de PowerPoint</vt:lpstr>
      <vt:lpstr>Costo promedio ponderado de capital</vt:lpstr>
      <vt:lpstr>IMPORTANCIA </vt:lpstr>
      <vt:lpstr>Factores que afectan al WACC</vt:lpstr>
      <vt:lpstr>ÍNDICE DE RENTABILIDAD </vt:lpstr>
      <vt:lpstr>TASA INTERNA DE RETORNO (TIR) </vt:lpstr>
      <vt:lpstr>VENTAJAS Y DESVENTAJAS DE LA TIR  </vt:lpstr>
      <vt:lpstr>Presentación de PowerPoint</vt:lpstr>
      <vt:lpstr>Presentación de PowerPoint</vt:lpstr>
      <vt:lpstr>VALOR PRESENTE NETO</vt:lpstr>
      <vt:lpstr>Presentación de PowerPoint</vt:lpstr>
      <vt:lpstr>Cálculo del VPN</vt:lpstr>
      <vt:lpstr>Presentación de PowerPoint</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VALORIZACIÓN DEL EMPRENDIMIENTO </dc:title>
  <dc:creator>dw0001la CI5</dc:creator>
  <cp:lastModifiedBy>LLANOS MURILLO JENNY CAROLINA</cp:lastModifiedBy>
  <cp:revision>2</cp:revision>
  <dcterms:modified xsi:type="dcterms:W3CDTF">2021-01-25T23:31:48Z</dcterms:modified>
</cp:coreProperties>
</file>